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22"/>
  </p:notesMasterIdLst>
  <p:sldIdLst>
    <p:sldId id="349" r:id="rId4"/>
    <p:sldId id="353" r:id="rId5"/>
    <p:sldId id="354" r:id="rId6"/>
    <p:sldId id="327" r:id="rId7"/>
    <p:sldId id="365" r:id="rId8"/>
    <p:sldId id="364" r:id="rId9"/>
    <p:sldId id="310" r:id="rId10"/>
    <p:sldId id="330" r:id="rId11"/>
    <p:sldId id="356" r:id="rId12"/>
    <p:sldId id="362" r:id="rId13"/>
    <p:sldId id="360" r:id="rId14"/>
    <p:sldId id="355" r:id="rId15"/>
    <p:sldId id="358" r:id="rId16"/>
    <p:sldId id="357" r:id="rId17"/>
    <p:sldId id="361" r:id="rId18"/>
    <p:sldId id="363" r:id="rId19"/>
    <p:sldId id="313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7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374" y="-27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4F949C55-7049-48E6-BF47-20C885196F95}"/>
              </a:ext>
            </a:extLst>
          </p:cNvPr>
          <p:cNvSpPr/>
          <p:nvPr userDrawn="1"/>
        </p:nvSpPr>
        <p:spPr>
          <a:xfrm>
            <a:off x="0" y="5724052"/>
            <a:ext cx="7228116" cy="53005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6E9378-3AE8-4175-BFF9-D4A80A07DBEA}"/>
              </a:ext>
            </a:extLst>
          </p:cNvPr>
          <p:cNvGrpSpPr/>
          <p:nvPr userDrawn="1"/>
        </p:nvGrpSpPr>
        <p:grpSpPr>
          <a:xfrm>
            <a:off x="738218" y="2580613"/>
            <a:ext cx="6123410" cy="336439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0910F74B-EC52-4773-BC59-A95B4A2C6E34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FF96CEC-5ECE-4416-AB10-FE34AE7BAF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7F755C6F-D202-4C89-B564-B246B06F1F6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662E5B49-F2D4-4500-B669-8FBE9BB5834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F77D40F1-5CB3-48EE-924E-6E3223E10226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AFA37A4-144E-4F6B-A5A4-A8C4BBDC697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BA89A6E2-E8EB-4AD0-85F6-B0A17B2422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F8314224-AFA8-48BD-BEE7-13ED7B48495E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E6139F3-8852-433B-9901-75B62370125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8EFA1CC8-0444-4599-AC49-BA67BBF07DD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E768C533-0E1A-45D1-A3AF-081C6C4A09E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F295247-3F7C-4048-9891-FA9EC6DCF74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7BB75F30-01AA-4ED9-8798-66B87A667AAA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60919" y="2771971"/>
            <a:ext cx="4535081" cy="272359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B3616A90-E1DE-47A7-83AE-E8FD3279FF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45B078-9C2E-4F0F-A743-1BD2E374A3F2}"/>
              </a:ext>
            </a:extLst>
          </p:cNvPr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xmlns="" id="{346031F5-1B63-4620-8505-DE5C4A40B24C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FC27CB74-33CD-4A23-B325-C122DA66528C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xmlns="" id="{58D7BEA8-16EF-49F6-A423-7760EDAB82F5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xmlns="" id="{ADA26798-7DB1-4A1B-8875-4A1F787E724F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7" name="Oval 4">
                <a:extLst>
                  <a:ext uri="{FF2B5EF4-FFF2-40B4-BE49-F238E27FC236}">
                    <a16:creationId xmlns:a16="http://schemas.microsoft.com/office/drawing/2014/main" xmlns="" id="{3F0E6646-AD22-4810-B8E0-6B3AA6FA86A2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xmlns="" id="{84E7817A-50E1-44BF-B5F3-B2BEF3E94706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xmlns="" id="{FD8E3FD2-2332-4C3D-A627-541B7AFCAC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8439E42-0E0F-4CED-B659-F8D68A3501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xmlns="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xmlns="" id="{6D0E4AAB-0F04-4DBA-B80B-E677726620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5805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B93A692-6FE4-459D-971B-4D9666573565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CE149D9E-74F2-422A-9403-DE25D7880EE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0B5A09A4-9D5C-43E2-B67D-0F7F764E33B2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3E81662-E3DD-4893-A0D0-8BE33B2D3F5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xmlns="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55832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79" r:id="rId8"/>
    <p:sldLayoutId id="214748368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uritylab.ru/news/500471.php" TargetMode="External"/><Relationship Id="rId3" Type="http://schemas.openxmlformats.org/officeDocument/2006/relationships/hyperlink" Target="https://www.rappler.com/nation/161700-comelec-stolen-computer-lanao-del-sur-data-data-breach" TargetMode="External"/><Relationship Id="rId7" Type="http://schemas.openxmlformats.org/officeDocument/2006/relationships/hyperlink" Target="https://www.tribuneindia.com/news/archive/nation/rs-500-10-minutes-and-you-have-access-to-billion-aadhaar-details-52336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ksmedia.ru/news/5566549-Biometriya-risk-utechki-est-vsegda.html" TargetMode="External"/><Relationship Id="rId5" Type="http://schemas.openxmlformats.org/officeDocument/2006/relationships/hyperlink" Target="https://www.ehackingnews.com/2017/08/wikileaks-report-cia-may-acess-aadhar.html" TargetMode="External"/><Relationship Id="rId10" Type="http://schemas.openxmlformats.org/officeDocument/2006/relationships/hyperlink" Target="https://rb.ru/tag/sberbank/" TargetMode="External"/><Relationship Id="rId4" Type="http://schemas.openxmlformats.org/officeDocument/2006/relationships/hyperlink" Target="https://krebsonsecurity.com/2017/07/self-service-food-kiosk-vendor-avanti-hacked/" TargetMode="External"/><Relationship Id="rId9" Type="http://schemas.openxmlformats.org/officeDocument/2006/relationships/hyperlink" Target="https://www.cnews.ru/news/top/2020-01-14_gosduma_otlozhila_prinyati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skline.ru/images/Attributes/%D0%B1%D0%B8%D0%BE%D0%BC%D0%B5%D1%82%D1%80%D0%B8%D1%8F.jpg" TargetMode="External"/><Relationship Id="rId3" Type="http://schemas.openxmlformats.org/officeDocument/2006/relationships/hyperlink" Target="https://ria.ru/20230111/biometriya-1844100327.html" TargetMode="External"/><Relationship Id="rId7" Type="http://schemas.openxmlformats.org/officeDocument/2006/relationships/hyperlink" Target="blob:https://web.telegram.org/5f5231c8-4df3-4ae0-aa8e-c206652214b9" TargetMode="External"/><Relationship Id="rId2" Type="http://schemas.openxmlformats.org/officeDocument/2006/relationships/hyperlink" Target="https://biometrictoday.com/10-advantages-disadvantages-biometrics-technology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iometrictoday.com/types-of-biometrics/" TargetMode="External"/><Relationship Id="rId5" Type="http://schemas.openxmlformats.org/officeDocument/2006/relationships/hyperlink" Target="http://www.sheilascorner.com/rosand.html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ru.wikipedia.org/wiki/%D0%91%D0%B8%D0%BE%D0%BC%D0%B5%D1%82%D1%80%D0%B8%D1%87%D0%B5%D1%81%D0%BA%D0%B8%D0%B5_%D1%82%D0%B5%D1%85%D0%BD%D0%BE%D0%BB%D0%BE%D0%B3%D0%B8%D0%B8" TargetMode="External"/><Relationship Id="rId9" Type="http://schemas.openxmlformats.org/officeDocument/2006/relationships/hyperlink" Target="https://th.bing.com/th/id/R.dc8352b446846cf671448b287a6b94fe?rik=bRvvqIvjSEAqlg&amp;riu=http://images.myshared.ru/5/476525/slide_6.jpg&amp;ehk=aiC35wQowCtJB7f3hNikLoRFUuYudf3xUnlQ6IqjPEs=&amp;risl=&amp;pid=ImgRaw&amp;r=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F0D90FD-3E28-4722-97C4-8CCC735E8F08}"/>
              </a:ext>
            </a:extLst>
          </p:cNvPr>
          <p:cNvSpPr txBox="1"/>
          <p:nvPr/>
        </p:nvSpPr>
        <p:spPr>
          <a:xfrm>
            <a:off x="5469467" y="0"/>
            <a:ext cx="6722533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mn-MN" sz="4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БИОМЕТРИЧЕСКИЕ ТЕХНОЛОГИИ И ЗАЩИТА ИНФОРМАЦИИ</a:t>
            </a:r>
            <a:endParaRPr lang="en-US" sz="4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9154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19150" cy="9665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09781" y="4121588"/>
            <a:ext cx="261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mn-MN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122Т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2467" y="4649883"/>
            <a:ext cx="650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Слушатель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Чулуунцэцэг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Тумэнбаяр</a:t>
            </a:r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7534" y="5473005"/>
            <a:ext cx="5960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Научные руководители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mn-MN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Агличева Т.Н.</a:t>
            </a:r>
            <a:endParaRPr lang="ru-RU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mn-MN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Егорова С.Н.</a:t>
            </a:r>
          </a:p>
        </p:txBody>
      </p:sp>
    </p:spTree>
    <p:extLst>
      <p:ext uri="{BB962C8B-B14F-4D97-AF65-F5344CB8AC3E}">
        <p14:creationId xmlns:p14="http://schemas.microsoft.com/office/powerpoint/2010/main" xmlns="" val="265286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320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/>
              <a:t>4.1 </a:t>
            </a:r>
            <a:r>
              <a:rPr lang="ru-RU" sz="3200" b="1" dirty="0" smtClean="0"/>
              <a:t>Защита биометрических данных пользователей </a:t>
            </a:r>
          </a:p>
          <a:p>
            <a:pPr algn="ctr"/>
            <a:r>
              <a:rPr lang="ru-RU" sz="3200" b="1" dirty="0" smtClean="0"/>
              <a:t>от криминального использования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17422" y="1937135"/>
            <a:ext cx="10184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ru-RU" sz="3200" dirty="0" smtClean="0"/>
              <a:t>Биометрия – единственный метод идентификации, который «привязывает»</a:t>
            </a:r>
            <a:r>
              <a:rPr lang="en-US" sz="3200" dirty="0" smtClean="0"/>
              <a:t> </a:t>
            </a:r>
            <a:r>
              <a:rPr lang="ru-RU" sz="3200" dirty="0" smtClean="0"/>
              <a:t>цифровые записи к конкретному человеку. Из-за этих уникальных свойств биометрические данные стали ценным товаром для мошенников.</a:t>
            </a:r>
            <a:endParaRPr lang="ru-RU" sz="3200" dirty="0"/>
          </a:p>
        </p:txBody>
      </p:sp>
      <p:pic>
        <p:nvPicPr>
          <p:cNvPr id="4" name="Picture 3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D41B30-5312-4C0A-8DD1-3562FF82088E}"/>
              </a:ext>
            </a:extLst>
          </p:cNvPr>
          <p:cNvSpPr/>
          <p:nvPr/>
        </p:nvSpPr>
        <p:spPr>
          <a:xfrm>
            <a:off x="2074110" y="5160629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aphic 113">
            <a:extLst>
              <a:ext uri="{FF2B5EF4-FFF2-40B4-BE49-F238E27FC236}">
                <a16:creationId xmlns:a16="http://schemas.microsoft.com/office/drawing/2014/main" xmlns="" id="{8A9D5519-61EE-4F22-BDAA-5892164FA71C}"/>
              </a:ext>
            </a:extLst>
          </p:cNvPr>
          <p:cNvGrpSpPr/>
          <p:nvPr/>
        </p:nvGrpSpPr>
        <p:grpSpPr>
          <a:xfrm>
            <a:off x="929883" y="4515173"/>
            <a:ext cx="1593184" cy="1572360"/>
            <a:chOff x="3273624" y="505223"/>
            <a:chExt cx="5528499" cy="6350784"/>
          </a:xfrm>
        </p:grpSpPr>
        <p:sp>
          <p:nvSpPr>
            <p:cNvPr id="7" name="Freeform: Shape 39">
              <a:extLst>
                <a:ext uri="{FF2B5EF4-FFF2-40B4-BE49-F238E27FC236}">
                  <a16:creationId xmlns:a16="http://schemas.microsoft.com/office/drawing/2014/main" xmlns="" id="{82E2CF46-6CA6-45C2-9A62-8625E71AB74A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0">
              <a:extLst>
                <a:ext uri="{FF2B5EF4-FFF2-40B4-BE49-F238E27FC236}">
                  <a16:creationId xmlns:a16="http://schemas.microsoft.com/office/drawing/2014/main" xmlns="" id="{F4BB85CF-C945-4C18-9F66-94AD3BC61A5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xmlns="" id="{E3C222F2-212E-4111-B559-007F7E4DC4A4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2">
              <a:extLst>
                <a:ext uri="{FF2B5EF4-FFF2-40B4-BE49-F238E27FC236}">
                  <a16:creationId xmlns:a16="http://schemas.microsoft.com/office/drawing/2014/main" xmlns="" id="{939E42DB-841C-4754-9306-6E9B6368E0EA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3">
              <a:extLst>
                <a:ext uri="{FF2B5EF4-FFF2-40B4-BE49-F238E27FC236}">
                  <a16:creationId xmlns:a16="http://schemas.microsoft.com/office/drawing/2014/main" xmlns="" id="{4DC9A9BA-3642-498E-A58C-A9949AABAAF6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xmlns="" id="{7759AC2C-89FD-41B1-957A-448419FD436A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xmlns="" id="{8188C9E2-2638-4830-98AB-603FE2E8279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21">
            <a:extLst>
              <a:ext uri="{FF2B5EF4-FFF2-40B4-BE49-F238E27FC236}">
                <a16:creationId xmlns:a16="http://schemas.microsoft.com/office/drawing/2014/main" xmlns="" id="{78CB8065-1313-428A-9157-D005E9152366}"/>
              </a:ext>
            </a:extLst>
          </p:cNvPr>
          <p:cNvGrpSpPr/>
          <p:nvPr/>
        </p:nvGrpSpPr>
        <p:grpSpPr>
          <a:xfrm>
            <a:off x="5541744" y="4720810"/>
            <a:ext cx="1127362" cy="1447364"/>
            <a:chOff x="3425127" y="0"/>
            <a:chExt cx="5341746" cy="6858000"/>
          </a:xfrm>
        </p:grpSpPr>
        <p:sp>
          <p:nvSpPr>
            <p:cNvPr id="15" name="Freeform: Shape 55">
              <a:extLst>
                <a:ext uri="{FF2B5EF4-FFF2-40B4-BE49-F238E27FC236}">
                  <a16:creationId xmlns:a16="http://schemas.microsoft.com/office/drawing/2014/main" xmlns="" id="{6FF52D86-EAA7-41F9-B219-13EF4F8F456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56">
              <a:extLst>
                <a:ext uri="{FF2B5EF4-FFF2-40B4-BE49-F238E27FC236}">
                  <a16:creationId xmlns:a16="http://schemas.microsoft.com/office/drawing/2014/main" xmlns="" id="{D25C8FBC-EC4D-4EF8-9BFD-CAAF331C156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57">
              <a:extLst>
                <a:ext uri="{FF2B5EF4-FFF2-40B4-BE49-F238E27FC236}">
                  <a16:creationId xmlns:a16="http://schemas.microsoft.com/office/drawing/2014/main" xmlns="" id="{39C1AF5F-7184-42BB-9E60-58366E56CA9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8">
              <a:extLst>
                <a:ext uri="{FF2B5EF4-FFF2-40B4-BE49-F238E27FC236}">
                  <a16:creationId xmlns:a16="http://schemas.microsoft.com/office/drawing/2014/main" xmlns="" id="{6BF681F4-5F10-4676-8D9A-A64A91C89D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59">
              <a:extLst>
                <a:ext uri="{FF2B5EF4-FFF2-40B4-BE49-F238E27FC236}">
                  <a16:creationId xmlns:a16="http://schemas.microsoft.com/office/drawing/2014/main" xmlns="" id="{7A68AAC0-3675-4F8D-8BE1-2A173CFF530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AA1DE8-BE33-40B9-BA35-14BA33A5D3FA}"/>
              </a:ext>
            </a:extLst>
          </p:cNvPr>
          <p:cNvGrpSpPr/>
          <p:nvPr/>
        </p:nvGrpSpPr>
        <p:grpSpPr>
          <a:xfrm>
            <a:off x="9033889" y="4862344"/>
            <a:ext cx="2128669" cy="1146890"/>
            <a:chOff x="9075380" y="1703389"/>
            <a:chExt cx="2128669" cy="114689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6549A368-2092-4CEF-8F9D-30D8F0EEF3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xmlns="" id="{1D054779-EB1F-4CF2-960C-631205DC0244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xmlns="" id="{7602FCA9-7E97-47BC-83FB-CB80D3CD5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1239EEA-82BE-4EDC-B0B9-751AD6DECBA9}"/>
                </a:ext>
              </a:extLst>
            </p:cNvPr>
            <p:cNvSpPr txBox="1"/>
            <p:nvPr/>
          </p:nvSpPr>
          <p:spPr>
            <a:xfrm>
              <a:off x="9228807" y="2432715"/>
              <a:ext cx="1311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b="1" dirty="0" smtClean="0">
                  <a:solidFill>
                    <a:schemeClr val="accent1"/>
                  </a:solidFill>
                </a:rPr>
                <a:t>Интернет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10520057" y="5335586"/>
            <a:ext cx="309867" cy="3603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48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39509"/>
            <a:ext cx="12191999" cy="752692"/>
          </a:xfrm>
        </p:spPr>
        <p:txBody>
          <a:bodyPr/>
          <a:lstStyle/>
          <a:p>
            <a:r>
              <a:rPr lang="mn-MN" sz="4400" b="1" dirty="0" smtClean="0"/>
              <a:t>4.2  Кража биометрических данных</a:t>
            </a:r>
          </a:p>
        </p:txBody>
      </p:sp>
      <p:pic>
        <p:nvPicPr>
          <p:cNvPr id="3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14399" y="1431709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Первые существенные хищения были выявлены </a:t>
            </a:r>
            <a:r>
              <a:rPr lang="mn-MN" sz="2400" dirty="0" smtClean="0"/>
              <a:t>6</a:t>
            </a:r>
            <a:r>
              <a:rPr lang="ru-RU" sz="2400" dirty="0" smtClean="0"/>
              <a:t>-</a:t>
            </a:r>
            <a:r>
              <a:rPr lang="mn-MN" sz="2400" dirty="0" smtClean="0"/>
              <a:t>7 лет</a:t>
            </a:r>
            <a:r>
              <a:rPr lang="ru-RU" sz="2400" dirty="0" smtClean="0"/>
              <a:t> назад: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6753295"/>
              </p:ext>
            </p:extLst>
          </p:nvPr>
        </p:nvGraphicFramePr>
        <p:xfrm>
          <a:off x="914399" y="2421466"/>
          <a:ext cx="9592733" cy="371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28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698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8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Гане</a:t>
                      </a:r>
                      <a:r>
                        <a:rPr lang="en-US" sz="2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n-MN" sz="2400" b="1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похищены</a:t>
                      </a:r>
                      <a:r>
                        <a:rPr lang="mn-MN" sz="24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биометрические данные избирателей.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6923">
                <a:tc>
                  <a:txBody>
                    <a:bodyPr/>
                    <a:lstStyle/>
                    <a:p>
                      <a:r>
                        <a:rPr lang="mn-MN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r>
                        <a:rPr lang="ru-RU" sz="2000" b="1" u="sng" dirty="0">
                          <a:solidFill>
                            <a:schemeClr val="tx1"/>
                          </a:solidFill>
                          <a:hlinkClick r:id="rId3"/>
                        </a:rPr>
                        <a:t>Украдены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 биометрические данные филиппинских избирателей.</a:t>
                      </a:r>
                      <a:br>
                        <a:rPr lang="ru-RU" sz="20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У американской компании Avanti Markets, 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hlinkClick r:id="rId4"/>
                        </a:rPr>
                        <a:t>похищены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 отпечатки пальцев покупателей. 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hlinkClick r:id="rId5"/>
                        </a:rPr>
                        <a:t>Утечка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 данных из индийской биометрической системы Aadhaar.</a:t>
                      </a:r>
                    </a:p>
                  </a:txBody>
                  <a:tcPr marL="22860" marR="22860" marT="15240" marB="1524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6923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 Зимбабве 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hlinkClick r:id="rId6"/>
                        </a:rPr>
                        <a:t>похитили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 отпечатки пальцев и фотографии избирателей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ru-RU" sz="2000" b="1" u="sng" dirty="0" smtClean="0">
                          <a:solidFill>
                            <a:schemeClr val="tx1"/>
                          </a:solidFill>
                          <a:hlinkClick r:id="rId7"/>
                        </a:rPr>
                        <a:t>Компрометация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 биометрических данных миллиарда граждан Индии.</a:t>
                      </a:r>
                    </a:p>
                  </a:txBody>
                  <a:tcPr marL="22860" marR="22860" marT="15240" marB="1524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6923">
                <a:tc>
                  <a:txBody>
                    <a:bodyPr/>
                    <a:lstStyle/>
                    <a:p>
                      <a:r>
                        <a:rPr lang="mn-MN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2019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L="22860" marR="22860" marT="15240" marB="15240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В открытый доступ 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hlinkClick r:id="rId8"/>
                        </a:rPr>
                        <a:t>попала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 многомиллионная база отпечатков пальцев из южнокорейской компании Suprema.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hlinkClick r:id="rId9"/>
                        </a:rPr>
                        <a:t>Похищены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 записи голоса клиентов </a:t>
                      </a:r>
                      <a:r>
                        <a:rPr lang="ru-RU" sz="2000" b="1" u="sng" dirty="0">
                          <a:solidFill>
                            <a:schemeClr val="tx1"/>
                          </a:solidFill>
                          <a:hlinkClick r:id="rId10"/>
                        </a:rPr>
                        <a:t>Сбербанка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22860" marR="22860" marT="15240" marB="1524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D41B30-5312-4C0A-8DD1-3562FF82088E}"/>
              </a:ext>
            </a:extLst>
          </p:cNvPr>
          <p:cNvSpPr/>
          <p:nvPr/>
        </p:nvSpPr>
        <p:spPr>
          <a:xfrm>
            <a:off x="2074110" y="5160629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30299" y="1845734"/>
            <a:ext cx="9249833" cy="3098799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3200" dirty="0" smtClean="0">
                <a:latin typeface="Arial" pitchFamily="34" charset="0"/>
              </a:rPr>
              <a:t>   </a:t>
            </a:r>
            <a:r>
              <a:rPr lang="ru-RU" sz="3200" dirty="0" smtClean="0">
                <a:solidFill>
                  <a:schemeClr val="tx1"/>
                </a:solidFill>
                <a:latin typeface="Arial" pitchFamily="34" charset="0"/>
              </a:rPr>
              <a:t>Чтобы исключить или минимизировать возможный ущерб, нужно своевременно выявлять попытки имитации чужой биометрии — обнаруживать подделку в реальном времени и подтверждать или опровергать, что данные представлены истинным обладателем.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l"/>
            <a:r>
              <a:rPr lang="mn-MN" sz="3200" dirty="0" smtClean="0">
                <a:latin typeface="Arial" pitchFamily="34" charset="0"/>
              </a:rPr>
              <a:t> </a:t>
            </a:r>
            <a:endParaRPr lang="en-US" sz="3200" dirty="0">
              <a:latin typeface="Arial" pitchFamily="34" charset="0"/>
            </a:endParaRPr>
          </a:p>
        </p:txBody>
      </p:sp>
      <p:grpSp>
        <p:nvGrpSpPr>
          <p:cNvPr id="3" name="Graphic 113">
            <a:extLst>
              <a:ext uri="{FF2B5EF4-FFF2-40B4-BE49-F238E27FC236}">
                <a16:creationId xmlns:a16="http://schemas.microsoft.com/office/drawing/2014/main" xmlns="" id="{8A9D5519-61EE-4F22-BDAA-5892164FA71C}"/>
              </a:ext>
            </a:extLst>
          </p:cNvPr>
          <p:cNvGrpSpPr/>
          <p:nvPr/>
        </p:nvGrpSpPr>
        <p:grpSpPr>
          <a:xfrm>
            <a:off x="929883" y="4515173"/>
            <a:ext cx="1593184" cy="1572360"/>
            <a:chOff x="3273624" y="505223"/>
            <a:chExt cx="5528499" cy="6350784"/>
          </a:xfrm>
        </p:grpSpPr>
        <p:sp>
          <p:nvSpPr>
            <p:cNvPr id="4" name="Freeform: Shape 39">
              <a:extLst>
                <a:ext uri="{FF2B5EF4-FFF2-40B4-BE49-F238E27FC236}">
                  <a16:creationId xmlns:a16="http://schemas.microsoft.com/office/drawing/2014/main" xmlns="" id="{82E2CF46-6CA6-45C2-9A62-8625E71AB74A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0">
              <a:extLst>
                <a:ext uri="{FF2B5EF4-FFF2-40B4-BE49-F238E27FC236}">
                  <a16:creationId xmlns:a16="http://schemas.microsoft.com/office/drawing/2014/main" xmlns="" id="{F4BB85CF-C945-4C18-9F66-94AD3BC61A5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1">
              <a:extLst>
                <a:ext uri="{FF2B5EF4-FFF2-40B4-BE49-F238E27FC236}">
                  <a16:creationId xmlns:a16="http://schemas.microsoft.com/office/drawing/2014/main" xmlns="" id="{E3C222F2-212E-4111-B559-007F7E4DC4A4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42">
              <a:extLst>
                <a:ext uri="{FF2B5EF4-FFF2-40B4-BE49-F238E27FC236}">
                  <a16:creationId xmlns:a16="http://schemas.microsoft.com/office/drawing/2014/main" xmlns="" id="{939E42DB-841C-4754-9306-6E9B6368E0EA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3">
              <a:extLst>
                <a:ext uri="{FF2B5EF4-FFF2-40B4-BE49-F238E27FC236}">
                  <a16:creationId xmlns:a16="http://schemas.microsoft.com/office/drawing/2014/main" xmlns="" id="{4DC9A9BA-3642-498E-A58C-A9949AABAAF6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4">
              <a:extLst>
                <a:ext uri="{FF2B5EF4-FFF2-40B4-BE49-F238E27FC236}">
                  <a16:creationId xmlns:a16="http://schemas.microsoft.com/office/drawing/2014/main" xmlns="" id="{7759AC2C-89FD-41B1-957A-448419FD436A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5">
              <a:extLst>
                <a:ext uri="{FF2B5EF4-FFF2-40B4-BE49-F238E27FC236}">
                  <a16:creationId xmlns:a16="http://schemas.microsoft.com/office/drawing/2014/main" xmlns="" id="{8188C9E2-2638-4830-98AB-603FE2E8279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7AA1DE8-BE33-40B9-BA35-14BA33A5D3FA}"/>
              </a:ext>
            </a:extLst>
          </p:cNvPr>
          <p:cNvGrpSpPr/>
          <p:nvPr/>
        </p:nvGrpSpPr>
        <p:grpSpPr>
          <a:xfrm>
            <a:off x="9033889" y="4862344"/>
            <a:ext cx="2128669" cy="1146890"/>
            <a:chOff x="9075380" y="1703389"/>
            <a:chExt cx="2128669" cy="1146890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6549A368-2092-4CEF-8F9D-30D8F0EEF3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xmlns="" id="{1D054779-EB1F-4CF2-960C-631205DC0244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xmlns="" id="{7602FCA9-7E97-47BC-83FB-CB80D3CD5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11239EEA-82BE-4EDC-B0B9-751AD6DECBA9}"/>
                </a:ext>
              </a:extLst>
            </p:cNvPr>
            <p:cNvSpPr txBox="1"/>
            <p:nvPr/>
          </p:nvSpPr>
          <p:spPr>
            <a:xfrm>
              <a:off x="9228807" y="2432715"/>
              <a:ext cx="1311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b="1" dirty="0" smtClean="0">
                  <a:solidFill>
                    <a:schemeClr val="accent1"/>
                  </a:solidFill>
                </a:rPr>
                <a:t>Интернет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7" name="Graphic 21">
            <a:extLst>
              <a:ext uri="{FF2B5EF4-FFF2-40B4-BE49-F238E27FC236}">
                <a16:creationId xmlns:a16="http://schemas.microsoft.com/office/drawing/2014/main" xmlns="" id="{78CB8065-1313-428A-9157-D005E9152366}"/>
              </a:ext>
            </a:extLst>
          </p:cNvPr>
          <p:cNvGrpSpPr/>
          <p:nvPr/>
        </p:nvGrpSpPr>
        <p:grpSpPr>
          <a:xfrm>
            <a:off x="5541744" y="4720810"/>
            <a:ext cx="1127362" cy="1447364"/>
            <a:chOff x="3425127" y="0"/>
            <a:chExt cx="5341746" cy="6858000"/>
          </a:xfrm>
        </p:grpSpPr>
        <p:sp>
          <p:nvSpPr>
            <p:cNvPr id="18" name="Freeform: Shape 55">
              <a:extLst>
                <a:ext uri="{FF2B5EF4-FFF2-40B4-BE49-F238E27FC236}">
                  <a16:creationId xmlns:a16="http://schemas.microsoft.com/office/drawing/2014/main" xmlns="" id="{6FF52D86-EAA7-41F9-B219-13EF4F8F456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56">
              <a:extLst>
                <a:ext uri="{FF2B5EF4-FFF2-40B4-BE49-F238E27FC236}">
                  <a16:creationId xmlns:a16="http://schemas.microsoft.com/office/drawing/2014/main" xmlns="" id="{D25C8FBC-EC4D-4EF8-9BFD-CAAF331C156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57">
              <a:extLst>
                <a:ext uri="{FF2B5EF4-FFF2-40B4-BE49-F238E27FC236}">
                  <a16:creationId xmlns:a16="http://schemas.microsoft.com/office/drawing/2014/main" xmlns="" id="{39C1AF5F-7184-42BB-9E60-58366E56CA9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58">
              <a:extLst>
                <a:ext uri="{FF2B5EF4-FFF2-40B4-BE49-F238E27FC236}">
                  <a16:creationId xmlns:a16="http://schemas.microsoft.com/office/drawing/2014/main" xmlns="" id="{6BF681F4-5F10-4676-8D9A-A64A91C89D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59">
              <a:extLst>
                <a:ext uri="{FF2B5EF4-FFF2-40B4-BE49-F238E27FC236}">
                  <a16:creationId xmlns:a16="http://schemas.microsoft.com/office/drawing/2014/main" xmlns="" id="{7A68AAC0-3675-4F8D-8BE1-2A173CFF530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10520057" y="5335586"/>
            <a:ext cx="309867" cy="3603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7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499"/>
            <a:ext cx="708111" cy="835571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52402" y="489635"/>
            <a:ext cx="1242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latin typeface="+mj-lt"/>
              </a:rPr>
              <a:t>4.3  </a:t>
            </a:r>
            <a:r>
              <a:rPr lang="ru-RU" sz="3600" b="1" dirty="0" smtClean="0">
                <a:latin typeface="+mj-lt"/>
              </a:rPr>
              <a:t>Как сделать биометрическую идентификацию </a:t>
            </a:r>
            <a:endParaRPr lang="mn-MN" sz="3600" b="1" dirty="0" smtClean="0">
              <a:latin typeface="+mj-lt"/>
            </a:endParaRPr>
          </a:p>
          <a:p>
            <a:pPr algn="ctr"/>
            <a:r>
              <a:rPr lang="ru-RU" sz="3600" b="1" dirty="0" smtClean="0">
                <a:latin typeface="+mj-lt"/>
              </a:rPr>
              <a:t>безопасной</a:t>
            </a:r>
            <a:r>
              <a:rPr lang="mn-MN" sz="3600" b="1" dirty="0" smtClean="0">
                <a:latin typeface="+mj-lt"/>
              </a:rPr>
              <a:t>?</a:t>
            </a:r>
            <a:endParaRPr lang="ru-RU" sz="36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646" y="422528"/>
            <a:ext cx="1048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200" b="1" dirty="0" smtClean="0"/>
              <a:t>Мультиспектральная проверка на живой/неживой</a:t>
            </a:r>
            <a:endParaRPr lang="en-US" sz="3200" dirty="0"/>
          </a:p>
        </p:txBody>
      </p:sp>
      <p:pic>
        <p:nvPicPr>
          <p:cNvPr id="4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499"/>
            <a:ext cx="708111" cy="835571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D41B30-5312-4C0A-8DD1-3562FF82088E}"/>
              </a:ext>
            </a:extLst>
          </p:cNvPr>
          <p:cNvSpPr/>
          <p:nvPr/>
        </p:nvSpPr>
        <p:spPr>
          <a:xfrm>
            <a:off x="2074110" y="5160629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aphic 113">
            <a:extLst>
              <a:ext uri="{FF2B5EF4-FFF2-40B4-BE49-F238E27FC236}">
                <a16:creationId xmlns:a16="http://schemas.microsoft.com/office/drawing/2014/main" xmlns="" id="{8A9D5519-61EE-4F22-BDAA-5892164FA71C}"/>
              </a:ext>
            </a:extLst>
          </p:cNvPr>
          <p:cNvGrpSpPr/>
          <p:nvPr/>
        </p:nvGrpSpPr>
        <p:grpSpPr>
          <a:xfrm>
            <a:off x="929883" y="4515173"/>
            <a:ext cx="1593184" cy="1572360"/>
            <a:chOff x="3273624" y="505223"/>
            <a:chExt cx="5528499" cy="6350784"/>
          </a:xfrm>
        </p:grpSpPr>
        <p:sp>
          <p:nvSpPr>
            <p:cNvPr id="7" name="Freeform: Shape 39">
              <a:extLst>
                <a:ext uri="{FF2B5EF4-FFF2-40B4-BE49-F238E27FC236}">
                  <a16:creationId xmlns:a16="http://schemas.microsoft.com/office/drawing/2014/main" xmlns="" id="{82E2CF46-6CA6-45C2-9A62-8625E71AB74A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0">
              <a:extLst>
                <a:ext uri="{FF2B5EF4-FFF2-40B4-BE49-F238E27FC236}">
                  <a16:creationId xmlns:a16="http://schemas.microsoft.com/office/drawing/2014/main" xmlns="" id="{F4BB85CF-C945-4C18-9F66-94AD3BC61A5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xmlns="" id="{E3C222F2-212E-4111-B559-007F7E4DC4A4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2">
              <a:extLst>
                <a:ext uri="{FF2B5EF4-FFF2-40B4-BE49-F238E27FC236}">
                  <a16:creationId xmlns:a16="http://schemas.microsoft.com/office/drawing/2014/main" xmlns="" id="{939E42DB-841C-4754-9306-6E9B6368E0EA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3">
              <a:extLst>
                <a:ext uri="{FF2B5EF4-FFF2-40B4-BE49-F238E27FC236}">
                  <a16:creationId xmlns:a16="http://schemas.microsoft.com/office/drawing/2014/main" xmlns="" id="{4DC9A9BA-3642-498E-A58C-A9949AABAAF6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xmlns="" id="{7759AC2C-89FD-41B1-957A-448419FD436A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xmlns="" id="{8188C9E2-2638-4830-98AB-603FE2E8279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21">
            <a:extLst>
              <a:ext uri="{FF2B5EF4-FFF2-40B4-BE49-F238E27FC236}">
                <a16:creationId xmlns:a16="http://schemas.microsoft.com/office/drawing/2014/main" xmlns="" id="{78CB8065-1313-428A-9157-D005E9152366}"/>
              </a:ext>
            </a:extLst>
          </p:cNvPr>
          <p:cNvGrpSpPr/>
          <p:nvPr/>
        </p:nvGrpSpPr>
        <p:grpSpPr>
          <a:xfrm>
            <a:off x="5541744" y="4720810"/>
            <a:ext cx="1127362" cy="1447364"/>
            <a:chOff x="3425127" y="0"/>
            <a:chExt cx="5341746" cy="6858000"/>
          </a:xfrm>
        </p:grpSpPr>
        <p:sp>
          <p:nvSpPr>
            <p:cNvPr id="15" name="Freeform: Shape 55">
              <a:extLst>
                <a:ext uri="{FF2B5EF4-FFF2-40B4-BE49-F238E27FC236}">
                  <a16:creationId xmlns:a16="http://schemas.microsoft.com/office/drawing/2014/main" xmlns="" id="{6FF52D86-EAA7-41F9-B219-13EF4F8F456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56">
              <a:extLst>
                <a:ext uri="{FF2B5EF4-FFF2-40B4-BE49-F238E27FC236}">
                  <a16:creationId xmlns:a16="http://schemas.microsoft.com/office/drawing/2014/main" xmlns="" id="{D25C8FBC-EC4D-4EF8-9BFD-CAAF331C156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57">
              <a:extLst>
                <a:ext uri="{FF2B5EF4-FFF2-40B4-BE49-F238E27FC236}">
                  <a16:creationId xmlns:a16="http://schemas.microsoft.com/office/drawing/2014/main" xmlns="" id="{39C1AF5F-7184-42BB-9E60-58366E56CA9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8">
              <a:extLst>
                <a:ext uri="{FF2B5EF4-FFF2-40B4-BE49-F238E27FC236}">
                  <a16:creationId xmlns:a16="http://schemas.microsoft.com/office/drawing/2014/main" xmlns="" id="{6BF681F4-5F10-4676-8D9A-A64A91C89D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59">
              <a:extLst>
                <a:ext uri="{FF2B5EF4-FFF2-40B4-BE49-F238E27FC236}">
                  <a16:creationId xmlns:a16="http://schemas.microsoft.com/office/drawing/2014/main" xmlns="" id="{7A68AAC0-3675-4F8D-8BE1-2A173CFF530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AA1DE8-BE33-40B9-BA35-14BA33A5D3FA}"/>
              </a:ext>
            </a:extLst>
          </p:cNvPr>
          <p:cNvGrpSpPr/>
          <p:nvPr/>
        </p:nvGrpSpPr>
        <p:grpSpPr>
          <a:xfrm>
            <a:off x="9033889" y="4862344"/>
            <a:ext cx="2128669" cy="1146890"/>
            <a:chOff x="9075380" y="1703389"/>
            <a:chExt cx="2128669" cy="114689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6549A368-2092-4CEF-8F9D-30D8F0EEF3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xmlns="" id="{1D054779-EB1F-4CF2-960C-631205DC0244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xmlns="" id="{7602FCA9-7E97-47BC-83FB-CB80D3CD5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1239EEA-82BE-4EDC-B0B9-751AD6DECBA9}"/>
                </a:ext>
              </a:extLst>
            </p:cNvPr>
            <p:cNvSpPr txBox="1"/>
            <p:nvPr/>
          </p:nvSpPr>
          <p:spPr>
            <a:xfrm>
              <a:off x="9228807" y="2432715"/>
              <a:ext cx="1311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b="1" dirty="0" smtClean="0">
                  <a:solidFill>
                    <a:schemeClr val="accent1"/>
                  </a:solidFill>
                </a:rPr>
                <a:t>Интернет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10520057" y="5335586"/>
            <a:ext cx="309867" cy="3603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6146" name="Picture 2" descr="Очередное выкручивание рук противникам цифровиз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5801" y="1041400"/>
            <a:ext cx="4988591" cy="3445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" name="TextBox 26"/>
          <p:cNvSpPr txBox="1"/>
          <p:nvPr/>
        </p:nvSpPr>
        <p:spPr>
          <a:xfrm>
            <a:off x="347132" y="1396999"/>
            <a:ext cx="5020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400" dirty="0" smtClean="0"/>
              <a:t>При этом методе система просит пользователя в режиме реального времени совершить некие действия </a:t>
            </a:r>
            <a:r>
              <a:rPr lang="en-US" sz="2400" dirty="0" smtClean="0"/>
              <a:t>(</a:t>
            </a:r>
            <a:r>
              <a:rPr lang="mn-MN" sz="2400" dirty="0" smtClean="0"/>
              <a:t>улыбнуться,подмигнуть </a:t>
            </a:r>
            <a:r>
              <a:rPr lang="en-US" sz="2400" dirty="0" smtClean="0"/>
              <a:t>)</a:t>
            </a:r>
            <a:r>
              <a:rPr lang="mn-MN" sz="2400" dirty="0" smtClean="0"/>
              <a:t>, чтобы точно определить, что это человек, а не фотография или изображения с экрана телефона .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2796" y="287867"/>
            <a:ext cx="11573197" cy="1930400"/>
          </a:xfrm>
        </p:spPr>
        <p:txBody>
          <a:bodyPr/>
          <a:lstStyle/>
          <a:p>
            <a:r>
              <a:rPr lang="mn-MN" sz="4400" b="1" dirty="0" smtClean="0"/>
              <a:t>Многофакторная идентификация</a:t>
            </a:r>
          </a:p>
          <a:p>
            <a:endParaRPr lang="ru-RU" sz="4400" dirty="0"/>
          </a:p>
        </p:txBody>
      </p:sp>
      <p:pic>
        <p:nvPicPr>
          <p:cNvPr id="3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27666" y="1472480"/>
            <a:ext cx="973666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3600" dirty="0" smtClean="0"/>
              <a:t>  </a:t>
            </a:r>
            <a:r>
              <a:rPr lang="ru-RU" sz="3200" dirty="0" smtClean="0"/>
              <a:t>Строгая идентификация с помощью двух или более факторов принципиально безопасней.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D41B30-5312-4C0A-8DD1-3562FF82088E}"/>
              </a:ext>
            </a:extLst>
          </p:cNvPr>
          <p:cNvSpPr/>
          <p:nvPr/>
        </p:nvSpPr>
        <p:spPr>
          <a:xfrm>
            <a:off x="2074110" y="5160629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aphic 113">
            <a:extLst>
              <a:ext uri="{FF2B5EF4-FFF2-40B4-BE49-F238E27FC236}">
                <a16:creationId xmlns:a16="http://schemas.microsoft.com/office/drawing/2014/main" xmlns="" id="{8A9D5519-61EE-4F22-BDAA-5892164FA71C}"/>
              </a:ext>
            </a:extLst>
          </p:cNvPr>
          <p:cNvGrpSpPr/>
          <p:nvPr/>
        </p:nvGrpSpPr>
        <p:grpSpPr>
          <a:xfrm>
            <a:off x="929883" y="4515173"/>
            <a:ext cx="1593184" cy="1572360"/>
            <a:chOff x="3273624" y="505223"/>
            <a:chExt cx="5528499" cy="6350784"/>
          </a:xfrm>
        </p:grpSpPr>
        <p:sp>
          <p:nvSpPr>
            <p:cNvPr id="7" name="Freeform: Shape 39">
              <a:extLst>
                <a:ext uri="{FF2B5EF4-FFF2-40B4-BE49-F238E27FC236}">
                  <a16:creationId xmlns:a16="http://schemas.microsoft.com/office/drawing/2014/main" xmlns="" id="{82E2CF46-6CA6-45C2-9A62-8625E71AB74A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0">
              <a:extLst>
                <a:ext uri="{FF2B5EF4-FFF2-40B4-BE49-F238E27FC236}">
                  <a16:creationId xmlns:a16="http://schemas.microsoft.com/office/drawing/2014/main" xmlns="" id="{F4BB85CF-C945-4C18-9F66-94AD3BC61A5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xmlns="" id="{E3C222F2-212E-4111-B559-007F7E4DC4A4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2">
              <a:extLst>
                <a:ext uri="{FF2B5EF4-FFF2-40B4-BE49-F238E27FC236}">
                  <a16:creationId xmlns:a16="http://schemas.microsoft.com/office/drawing/2014/main" xmlns="" id="{939E42DB-841C-4754-9306-6E9B6368E0EA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3">
              <a:extLst>
                <a:ext uri="{FF2B5EF4-FFF2-40B4-BE49-F238E27FC236}">
                  <a16:creationId xmlns:a16="http://schemas.microsoft.com/office/drawing/2014/main" xmlns="" id="{4DC9A9BA-3642-498E-A58C-A9949AABAAF6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xmlns="" id="{7759AC2C-89FD-41B1-957A-448419FD436A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xmlns="" id="{8188C9E2-2638-4830-98AB-603FE2E8279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4" name="Graphic 21">
            <a:extLst>
              <a:ext uri="{FF2B5EF4-FFF2-40B4-BE49-F238E27FC236}">
                <a16:creationId xmlns:a16="http://schemas.microsoft.com/office/drawing/2014/main" xmlns="" id="{78CB8065-1313-428A-9157-D005E9152366}"/>
              </a:ext>
            </a:extLst>
          </p:cNvPr>
          <p:cNvGrpSpPr/>
          <p:nvPr/>
        </p:nvGrpSpPr>
        <p:grpSpPr>
          <a:xfrm>
            <a:off x="5541744" y="4720810"/>
            <a:ext cx="1127362" cy="1447364"/>
            <a:chOff x="3425127" y="0"/>
            <a:chExt cx="5341746" cy="6858000"/>
          </a:xfrm>
        </p:grpSpPr>
        <p:sp>
          <p:nvSpPr>
            <p:cNvPr id="15" name="Freeform: Shape 55">
              <a:extLst>
                <a:ext uri="{FF2B5EF4-FFF2-40B4-BE49-F238E27FC236}">
                  <a16:creationId xmlns:a16="http://schemas.microsoft.com/office/drawing/2014/main" xmlns="" id="{6FF52D86-EAA7-41F9-B219-13EF4F8F456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56">
              <a:extLst>
                <a:ext uri="{FF2B5EF4-FFF2-40B4-BE49-F238E27FC236}">
                  <a16:creationId xmlns:a16="http://schemas.microsoft.com/office/drawing/2014/main" xmlns="" id="{D25C8FBC-EC4D-4EF8-9BFD-CAAF331C156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57">
              <a:extLst>
                <a:ext uri="{FF2B5EF4-FFF2-40B4-BE49-F238E27FC236}">
                  <a16:creationId xmlns:a16="http://schemas.microsoft.com/office/drawing/2014/main" xmlns="" id="{39C1AF5F-7184-42BB-9E60-58366E56CA9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8">
              <a:extLst>
                <a:ext uri="{FF2B5EF4-FFF2-40B4-BE49-F238E27FC236}">
                  <a16:creationId xmlns:a16="http://schemas.microsoft.com/office/drawing/2014/main" xmlns="" id="{6BF681F4-5F10-4676-8D9A-A64A91C89D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59">
              <a:extLst>
                <a:ext uri="{FF2B5EF4-FFF2-40B4-BE49-F238E27FC236}">
                  <a16:creationId xmlns:a16="http://schemas.microsoft.com/office/drawing/2014/main" xmlns="" id="{7A68AAC0-3675-4F8D-8BE1-2A173CFF530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7AA1DE8-BE33-40B9-BA35-14BA33A5D3FA}"/>
              </a:ext>
            </a:extLst>
          </p:cNvPr>
          <p:cNvGrpSpPr/>
          <p:nvPr/>
        </p:nvGrpSpPr>
        <p:grpSpPr>
          <a:xfrm>
            <a:off x="9033889" y="4862344"/>
            <a:ext cx="2128669" cy="1146890"/>
            <a:chOff x="9075380" y="1703389"/>
            <a:chExt cx="2128669" cy="1146890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6549A368-2092-4CEF-8F9D-30D8F0EEF3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8">
              <a:extLst>
                <a:ext uri="{FF2B5EF4-FFF2-40B4-BE49-F238E27FC236}">
                  <a16:creationId xmlns:a16="http://schemas.microsoft.com/office/drawing/2014/main" xmlns="" id="{1D054779-EB1F-4CF2-960C-631205DC0244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3">
              <a:extLst>
                <a:ext uri="{FF2B5EF4-FFF2-40B4-BE49-F238E27FC236}">
                  <a16:creationId xmlns:a16="http://schemas.microsoft.com/office/drawing/2014/main" xmlns="" id="{7602FCA9-7E97-47BC-83FB-CB80D3CD5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1239EEA-82BE-4EDC-B0B9-751AD6DECBA9}"/>
                </a:ext>
              </a:extLst>
            </p:cNvPr>
            <p:cNvSpPr txBox="1"/>
            <p:nvPr/>
          </p:nvSpPr>
          <p:spPr>
            <a:xfrm>
              <a:off x="9228807" y="2432715"/>
              <a:ext cx="1311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b="1" dirty="0" smtClean="0">
                  <a:solidFill>
                    <a:schemeClr val="accent1"/>
                  </a:solidFill>
                </a:rPr>
                <a:t>Интернет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178747" y="2571870"/>
            <a:ext cx="10095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Важно использовать сочетание нескольких надёжных способов идентификации, чтобы пользователь сам мог выбрать наиболее удобные для него</a:t>
            </a:r>
            <a:r>
              <a:rPr lang="mn-MN" sz="3200" dirty="0" smtClean="0"/>
              <a:t>.</a:t>
            </a:r>
            <a:endParaRPr lang="ru-RU" sz="3200" dirty="0"/>
          </a:p>
        </p:txBody>
      </p:sp>
      <p:sp>
        <p:nvSpPr>
          <p:cNvPr id="26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10520057" y="5335586"/>
            <a:ext cx="309867" cy="3603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4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8D41B30-5312-4C0A-8DD1-3562FF82088E}"/>
              </a:ext>
            </a:extLst>
          </p:cNvPr>
          <p:cNvSpPr/>
          <p:nvPr/>
        </p:nvSpPr>
        <p:spPr>
          <a:xfrm>
            <a:off x="2074110" y="5160629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n-MN" sz="4400" b="1" dirty="0" smtClean="0"/>
              <a:t>Отменяемая биометрия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267" y="1416457"/>
            <a:ext cx="49614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 smtClean="0"/>
              <a:t>  </a:t>
            </a:r>
            <a:r>
              <a:rPr lang="ru-RU" sz="2800" i="1" dirty="0" smtClean="0"/>
              <a:t>Эта технология основана на сознательном повторяемом искажении биометрических данных на основе предварительно выбранног</a:t>
            </a:r>
            <a:r>
              <a:rPr lang="mn-MN" sz="2800" i="1" dirty="0" smtClean="0"/>
              <a:t>о </a:t>
            </a:r>
            <a:r>
              <a:rPr lang="ru-RU" sz="2800" i="1" dirty="0" smtClean="0"/>
              <a:t>преобразования</a:t>
            </a:r>
            <a:r>
              <a:rPr lang="mn-MN" sz="2800" i="1" dirty="0" smtClean="0"/>
              <a:t>. </a:t>
            </a:r>
            <a:endParaRPr lang="en-US" sz="2400" i="1" dirty="0"/>
          </a:p>
        </p:txBody>
      </p:sp>
      <p:pic>
        <p:nvPicPr>
          <p:cNvPr id="4" name="Picture 3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7AA1DE8-BE33-40B9-BA35-14BA33A5D3FA}"/>
              </a:ext>
            </a:extLst>
          </p:cNvPr>
          <p:cNvGrpSpPr/>
          <p:nvPr/>
        </p:nvGrpSpPr>
        <p:grpSpPr>
          <a:xfrm>
            <a:off x="9033889" y="4862344"/>
            <a:ext cx="2128669" cy="1146890"/>
            <a:chOff x="9075380" y="1703389"/>
            <a:chExt cx="2128669" cy="114689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xmlns="" id="{6549A368-2092-4CEF-8F9D-30D8F0EEF3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8">
              <a:extLst>
                <a:ext uri="{FF2B5EF4-FFF2-40B4-BE49-F238E27FC236}">
                  <a16:creationId xmlns:a16="http://schemas.microsoft.com/office/drawing/2014/main" xmlns="" id="{1D054779-EB1F-4CF2-960C-631205DC0244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xmlns="" id="{7602FCA9-7E97-47BC-83FB-CB80D3CD5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1239EEA-82BE-4EDC-B0B9-751AD6DECBA9}"/>
                </a:ext>
              </a:extLst>
            </p:cNvPr>
            <p:cNvSpPr txBox="1"/>
            <p:nvPr/>
          </p:nvSpPr>
          <p:spPr>
            <a:xfrm>
              <a:off x="9228807" y="2432715"/>
              <a:ext cx="1311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b="1" dirty="0" smtClean="0">
                  <a:solidFill>
                    <a:schemeClr val="accent1"/>
                  </a:solidFill>
                </a:rPr>
                <a:t>Интернет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1" name="Graphic 113">
            <a:extLst>
              <a:ext uri="{FF2B5EF4-FFF2-40B4-BE49-F238E27FC236}">
                <a16:creationId xmlns:a16="http://schemas.microsoft.com/office/drawing/2014/main" xmlns="" id="{8A9D5519-61EE-4F22-BDAA-5892164FA71C}"/>
              </a:ext>
            </a:extLst>
          </p:cNvPr>
          <p:cNvGrpSpPr/>
          <p:nvPr/>
        </p:nvGrpSpPr>
        <p:grpSpPr>
          <a:xfrm>
            <a:off x="929883" y="4515173"/>
            <a:ext cx="1593184" cy="1572360"/>
            <a:chOff x="3273624" y="505223"/>
            <a:chExt cx="5528499" cy="6350784"/>
          </a:xfrm>
        </p:grpSpPr>
        <p:sp>
          <p:nvSpPr>
            <p:cNvPr id="12" name="Freeform: Shape 39">
              <a:extLst>
                <a:ext uri="{FF2B5EF4-FFF2-40B4-BE49-F238E27FC236}">
                  <a16:creationId xmlns:a16="http://schemas.microsoft.com/office/drawing/2014/main" xmlns="" id="{82E2CF46-6CA6-45C2-9A62-8625E71AB74A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40">
              <a:extLst>
                <a:ext uri="{FF2B5EF4-FFF2-40B4-BE49-F238E27FC236}">
                  <a16:creationId xmlns:a16="http://schemas.microsoft.com/office/drawing/2014/main" xmlns="" id="{F4BB85CF-C945-4C18-9F66-94AD3BC61A5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41">
              <a:extLst>
                <a:ext uri="{FF2B5EF4-FFF2-40B4-BE49-F238E27FC236}">
                  <a16:creationId xmlns:a16="http://schemas.microsoft.com/office/drawing/2014/main" xmlns="" id="{E3C222F2-212E-4111-B559-007F7E4DC4A4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42">
              <a:extLst>
                <a:ext uri="{FF2B5EF4-FFF2-40B4-BE49-F238E27FC236}">
                  <a16:creationId xmlns:a16="http://schemas.microsoft.com/office/drawing/2014/main" xmlns="" id="{939E42DB-841C-4754-9306-6E9B6368E0EA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43">
              <a:extLst>
                <a:ext uri="{FF2B5EF4-FFF2-40B4-BE49-F238E27FC236}">
                  <a16:creationId xmlns:a16="http://schemas.microsoft.com/office/drawing/2014/main" xmlns="" id="{4DC9A9BA-3642-498E-A58C-A9949AABAAF6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44">
              <a:extLst>
                <a:ext uri="{FF2B5EF4-FFF2-40B4-BE49-F238E27FC236}">
                  <a16:creationId xmlns:a16="http://schemas.microsoft.com/office/drawing/2014/main" xmlns="" id="{7759AC2C-89FD-41B1-957A-448419FD436A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45">
              <a:extLst>
                <a:ext uri="{FF2B5EF4-FFF2-40B4-BE49-F238E27FC236}">
                  <a16:creationId xmlns:a16="http://schemas.microsoft.com/office/drawing/2014/main" xmlns="" id="{8188C9E2-2638-4830-98AB-603FE2E8279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21">
            <a:extLst>
              <a:ext uri="{FF2B5EF4-FFF2-40B4-BE49-F238E27FC236}">
                <a16:creationId xmlns:a16="http://schemas.microsoft.com/office/drawing/2014/main" xmlns="" id="{78CB8065-1313-428A-9157-D005E9152366}"/>
              </a:ext>
            </a:extLst>
          </p:cNvPr>
          <p:cNvGrpSpPr/>
          <p:nvPr/>
        </p:nvGrpSpPr>
        <p:grpSpPr>
          <a:xfrm>
            <a:off x="5541744" y="4720810"/>
            <a:ext cx="1127362" cy="1447364"/>
            <a:chOff x="3425127" y="0"/>
            <a:chExt cx="5341746" cy="6858000"/>
          </a:xfrm>
        </p:grpSpPr>
        <p:sp>
          <p:nvSpPr>
            <p:cNvPr id="20" name="Freeform: Shape 55">
              <a:extLst>
                <a:ext uri="{FF2B5EF4-FFF2-40B4-BE49-F238E27FC236}">
                  <a16:creationId xmlns:a16="http://schemas.microsoft.com/office/drawing/2014/main" xmlns="" id="{6FF52D86-EAA7-41F9-B219-13EF4F8F456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56">
              <a:extLst>
                <a:ext uri="{FF2B5EF4-FFF2-40B4-BE49-F238E27FC236}">
                  <a16:creationId xmlns:a16="http://schemas.microsoft.com/office/drawing/2014/main" xmlns="" id="{D25C8FBC-EC4D-4EF8-9BFD-CAAF331C156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57">
              <a:extLst>
                <a:ext uri="{FF2B5EF4-FFF2-40B4-BE49-F238E27FC236}">
                  <a16:creationId xmlns:a16="http://schemas.microsoft.com/office/drawing/2014/main" xmlns="" id="{39C1AF5F-7184-42BB-9E60-58366E56CA9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58">
              <a:extLst>
                <a:ext uri="{FF2B5EF4-FFF2-40B4-BE49-F238E27FC236}">
                  <a16:creationId xmlns:a16="http://schemas.microsoft.com/office/drawing/2014/main" xmlns="" id="{6BF681F4-5F10-4676-8D9A-A64A91C89D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59">
              <a:extLst>
                <a:ext uri="{FF2B5EF4-FFF2-40B4-BE49-F238E27FC236}">
                  <a16:creationId xmlns:a16="http://schemas.microsoft.com/office/drawing/2014/main" xmlns="" id="{7A68AAC0-3675-4F8D-8BE1-2A173CFF530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10520057" y="5335586"/>
            <a:ext cx="309867" cy="3603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098" name="Picture 2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9109" y="1187079"/>
            <a:ext cx="5824557" cy="301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5435600" y="420650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 smtClean="0"/>
              <a:t>Преобразование изображения на основе морфинга изображения.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787400" y="1185333"/>
            <a:ext cx="11065933" cy="3491653"/>
          </a:xfrm>
        </p:spPr>
        <p:txBody>
          <a:bodyPr/>
          <a:lstStyle/>
          <a:p>
            <a:pPr algn="l"/>
            <a:r>
              <a:rPr lang="mn-MN" sz="3600" dirty="0" smtClean="0"/>
              <a:t>     </a:t>
            </a:r>
          </a:p>
          <a:p>
            <a:pPr algn="l"/>
            <a:r>
              <a:rPr lang="mn-MN" sz="3600" dirty="0" smtClean="0"/>
              <a:t> </a:t>
            </a:r>
            <a:r>
              <a:rPr lang="ru-RU" sz="3600" dirty="0" smtClean="0"/>
              <a:t>Учёные </a:t>
            </a:r>
            <a:r>
              <a:rPr lang="ru-RU" sz="3600" dirty="0"/>
              <a:t>работают над тем, чтобы отношение пользователей к системам биометрической идентификации стало доверительным, а на сегодняшний день мы должны быть осторожны с этой технологией.</a:t>
            </a:r>
          </a:p>
          <a:p>
            <a:endParaRPr lang="ru-RU" sz="1600" dirty="0"/>
          </a:p>
        </p:txBody>
      </p:sp>
      <p:pic>
        <p:nvPicPr>
          <p:cNvPr id="3" name="Picture 3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D41B30-5312-4C0A-8DD1-3562FF82088E}"/>
              </a:ext>
            </a:extLst>
          </p:cNvPr>
          <p:cNvSpPr/>
          <p:nvPr/>
        </p:nvSpPr>
        <p:spPr>
          <a:xfrm>
            <a:off x="2074110" y="5160629"/>
            <a:ext cx="8043780" cy="569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aphic 113">
            <a:extLst>
              <a:ext uri="{FF2B5EF4-FFF2-40B4-BE49-F238E27FC236}">
                <a16:creationId xmlns:a16="http://schemas.microsoft.com/office/drawing/2014/main" xmlns="" id="{8A9D5519-61EE-4F22-BDAA-5892164FA71C}"/>
              </a:ext>
            </a:extLst>
          </p:cNvPr>
          <p:cNvGrpSpPr/>
          <p:nvPr/>
        </p:nvGrpSpPr>
        <p:grpSpPr>
          <a:xfrm>
            <a:off x="929883" y="4515173"/>
            <a:ext cx="1593184" cy="1572360"/>
            <a:chOff x="3273624" y="505223"/>
            <a:chExt cx="5528499" cy="6350784"/>
          </a:xfrm>
        </p:grpSpPr>
        <p:sp>
          <p:nvSpPr>
            <p:cNvPr id="6" name="Freeform: Shape 39">
              <a:extLst>
                <a:ext uri="{FF2B5EF4-FFF2-40B4-BE49-F238E27FC236}">
                  <a16:creationId xmlns:a16="http://schemas.microsoft.com/office/drawing/2014/main" xmlns="" id="{82E2CF46-6CA6-45C2-9A62-8625E71AB74A}"/>
                </a:ext>
              </a:extLst>
            </p:cNvPr>
            <p:cNvSpPr/>
            <p:nvPr/>
          </p:nvSpPr>
          <p:spPr>
            <a:xfrm>
              <a:off x="3273624" y="505223"/>
              <a:ext cx="5528499" cy="5952632"/>
            </a:xfrm>
            <a:custGeom>
              <a:avLst/>
              <a:gdLst>
                <a:gd name="connsiteX0" fmla="*/ 5510955 w 5528499"/>
                <a:gd name="connsiteY0" fmla="*/ 5152721 h 5952632"/>
                <a:gd name="connsiteX1" fmla="*/ 5319175 w 5528499"/>
                <a:gd name="connsiteY1" fmla="*/ 4687838 h 5952632"/>
                <a:gd name="connsiteX2" fmla="*/ 5122054 w 5528499"/>
                <a:gd name="connsiteY2" fmla="*/ 4326201 h 5952632"/>
                <a:gd name="connsiteX3" fmla="*/ 5080737 w 5528499"/>
                <a:gd name="connsiteY3" fmla="*/ 4259213 h 5952632"/>
                <a:gd name="connsiteX4" fmla="*/ 4521792 w 5528499"/>
                <a:gd name="connsiteY4" fmla="*/ 3443467 h 5952632"/>
                <a:gd name="connsiteX5" fmla="*/ 4394375 w 5528499"/>
                <a:gd name="connsiteY5" fmla="*/ 3320079 h 5952632"/>
                <a:gd name="connsiteX6" fmla="*/ 4168586 w 5528499"/>
                <a:gd name="connsiteY6" fmla="*/ 3222081 h 5952632"/>
                <a:gd name="connsiteX7" fmla="*/ 4054192 w 5528499"/>
                <a:gd name="connsiteY7" fmla="*/ 3188541 h 5952632"/>
                <a:gd name="connsiteX8" fmla="*/ 4074335 w 5528499"/>
                <a:gd name="connsiteY8" fmla="*/ 3167367 h 5952632"/>
                <a:gd name="connsiteX9" fmla="*/ 4366924 w 5528499"/>
                <a:gd name="connsiteY9" fmla="*/ 2759728 h 5952632"/>
                <a:gd name="connsiteX10" fmla="*/ 4485347 w 5528499"/>
                <a:gd name="connsiteY10" fmla="*/ 2325201 h 5952632"/>
                <a:gd name="connsiteX11" fmla="*/ 4487408 w 5528499"/>
                <a:gd name="connsiteY11" fmla="*/ 2309930 h 5952632"/>
                <a:gd name="connsiteX12" fmla="*/ 4488064 w 5528499"/>
                <a:gd name="connsiteY12" fmla="*/ 2128736 h 5952632"/>
                <a:gd name="connsiteX13" fmla="*/ 4381540 w 5528499"/>
                <a:gd name="connsiteY13" fmla="*/ 1605298 h 5952632"/>
                <a:gd name="connsiteX14" fmla="*/ 3816036 w 5528499"/>
                <a:gd name="connsiteY14" fmla="*/ 594961 h 5952632"/>
                <a:gd name="connsiteX15" fmla="*/ 3278076 w 5528499"/>
                <a:gd name="connsiteY15" fmla="*/ 145818 h 5952632"/>
                <a:gd name="connsiteX16" fmla="*/ 2844673 w 5528499"/>
                <a:gd name="connsiteY16" fmla="*/ 4068 h 5952632"/>
                <a:gd name="connsiteX17" fmla="*/ 2221551 w 5528499"/>
                <a:gd name="connsiteY17" fmla="*/ 144132 h 5952632"/>
                <a:gd name="connsiteX18" fmla="*/ 1637028 w 5528499"/>
                <a:gd name="connsiteY18" fmla="*/ 646771 h 5952632"/>
                <a:gd name="connsiteX19" fmla="*/ 1036672 w 5528499"/>
                <a:gd name="connsiteY19" fmla="*/ 1923090 h 5952632"/>
                <a:gd name="connsiteX20" fmla="*/ 1008940 w 5528499"/>
                <a:gd name="connsiteY20" fmla="*/ 2144195 h 5952632"/>
                <a:gd name="connsiteX21" fmla="*/ 1019902 w 5528499"/>
                <a:gd name="connsiteY21" fmla="*/ 2411207 h 5952632"/>
                <a:gd name="connsiteX22" fmla="*/ 1344533 w 5528499"/>
                <a:gd name="connsiteY22" fmla="*/ 3082204 h 5952632"/>
                <a:gd name="connsiteX23" fmla="*/ 1452181 w 5528499"/>
                <a:gd name="connsiteY23" fmla="*/ 3199315 h 5952632"/>
                <a:gd name="connsiteX24" fmla="*/ 1443749 w 5528499"/>
                <a:gd name="connsiteY24" fmla="*/ 3203531 h 5952632"/>
                <a:gd name="connsiteX25" fmla="*/ 1146475 w 5528499"/>
                <a:gd name="connsiteY25" fmla="*/ 3319986 h 5952632"/>
                <a:gd name="connsiteX26" fmla="*/ 1119305 w 5528499"/>
                <a:gd name="connsiteY26" fmla="*/ 3335725 h 5952632"/>
                <a:gd name="connsiteX27" fmla="*/ 917407 w 5528499"/>
                <a:gd name="connsiteY27" fmla="*/ 3544557 h 5952632"/>
                <a:gd name="connsiteX28" fmla="*/ 515202 w 5528499"/>
                <a:gd name="connsiteY28" fmla="*/ 4152690 h 5952632"/>
                <a:gd name="connsiteX29" fmla="*/ 398841 w 5528499"/>
                <a:gd name="connsiteY29" fmla="*/ 4354682 h 5952632"/>
                <a:gd name="connsiteX30" fmla="*/ 385537 w 5528499"/>
                <a:gd name="connsiteY30" fmla="*/ 4383070 h 5952632"/>
                <a:gd name="connsiteX31" fmla="*/ 174550 w 5528499"/>
                <a:gd name="connsiteY31" fmla="*/ 4808790 h 5952632"/>
                <a:gd name="connsiteX32" fmla="*/ 11158 w 5528499"/>
                <a:gd name="connsiteY32" fmla="*/ 5265241 h 5952632"/>
                <a:gd name="connsiteX33" fmla="*/ 108219 w 5528499"/>
                <a:gd name="connsiteY33" fmla="*/ 5586592 h 5952632"/>
                <a:gd name="connsiteX34" fmla="*/ 208466 w 5528499"/>
                <a:gd name="connsiteY34" fmla="*/ 5667165 h 5952632"/>
                <a:gd name="connsiteX35" fmla="*/ 875434 w 5528499"/>
                <a:gd name="connsiteY35" fmla="*/ 5941953 h 5952632"/>
                <a:gd name="connsiteX36" fmla="*/ 882461 w 5528499"/>
                <a:gd name="connsiteY36" fmla="*/ 5913003 h 5952632"/>
                <a:gd name="connsiteX37" fmla="*/ 882742 w 5528499"/>
                <a:gd name="connsiteY37" fmla="*/ 4122803 h 5952632"/>
                <a:gd name="connsiteX38" fmla="*/ 887426 w 5528499"/>
                <a:gd name="connsiteY38" fmla="*/ 4070618 h 5952632"/>
                <a:gd name="connsiteX39" fmla="*/ 986642 w 5528499"/>
                <a:gd name="connsiteY39" fmla="*/ 3984800 h 5952632"/>
                <a:gd name="connsiteX40" fmla="*/ 1039202 w 5528499"/>
                <a:gd name="connsiteY40" fmla="*/ 3984331 h 5952632"/>
                <a:gd name="connsiteX41" fmla="*/ 4438502 w 5528499"/>
                <a:gd name="connsiteY41" fmla="*/ 3984331 h 5952632"/>
                <a:gd name="connsiteX42" fmla="*/ 4493685 w 5528499"/>
                <a:gd name="connsiteY42" fmla="*/ 3984987 h 5952632"/>
                <a:gd name="connsiteX43" fmla="*/ 4589622 w 5528499"/>
                <a:gd name="connsiteY43" fmla="*/ 4068463 h 5952632"/>
                <a:gd name="connsiteX44" fmla="*/ 4594681 w 5528499"/>
                <a:gd name="connsiteY44" fmla="*/ 4123271 h 5952632"/>
                <a:gd name="connsiteX45" fmla="*/ 4594681 w 5528499"/>
                <a:gd name="connsiteY45" fmla="*/ 5913472 h 5952632"/>
                <a:gd name="connsiteX46" fmla="*/ 4596367 w 5528499"/>
                <a:gd name="connsiteY46" fmla="*/ 5952633 h 5952632"/>
                <a:gd name="connsiteX47" fmla="*/ 5015437 w 5528499"/>
                <a:gd name="connsiteY47" fmla="*/ 5786617 h 5952632"/>
                <a:gd name="connsiteX48" fmla="*/ 5396936 w 5528499"/>
                <a:gd name="connsiteY48" fmla="*/ 5538811 h 5952632"/>
                <a:gd name="connsiteX49" fmla="*/ 5510955 w 5528499"/>
                <a:gd name="connsiteY49" fmla="*/ 5152721 h 5952632"/>
                <a:gd name="connsiteX50" fmla="*/ 2499712 w 5528499"/>
                <a:gd name="connsiteY50" fmla="*/ 2009752 h 5952632"/>
                <a:gd name="connsiteX51" fmla="*/ 2376043 w 5528499"/>
                <a:gd name="connsiteY51" fmla="*/ 2043948 h 5952632"/>
                <a:gd name="connsiteX52" fmla="*/ 2188573 w 5528499"/>
                <a:gd name="connsiteY52" fmla="*/ 1958972 h 5952632"/>
                <a:gd name="connsiteX53" fmla="*/ 2164307 w 5528499"/>
                <a:gd name="connsiteY53" fmla="*/ 1909599 h 5952632"/>
                <a:gd name="connsiteX54" fmla="*/ 2148661 w 5528499"/>
                <a:gd name="connsiteY54" fmla="*/ 1873341 h 5952632"/>
                <a:gd name="connsiteX55" fmla="*/ 2165525 w 5528499"/>
                <a:gd name="connsiteY55" fmla="*/ 1871186 h 5952632"/>
                <a:gd name="connsiteX56" fmla="*/ 2344564 w 5528499"/>
                <a:gd name="connsiteY56" fmla="*/ 1849919 h 5952632"/>
                <a:gd name="connsiteX57" fmla="*/ 2530067 w 5528499"/>
                <a:gd name="connsiteY57" fmla="*/ 1829495 h 5952632"/>
                <a:gd name="connsiteX58" fmla="*/ 2535688 w 5528499"/>
                <a:gd name="connsiteY58" fmla="*/ 1847483 h 5952632"/>
                <a:gd name="connsiteX59" fmla="*/ 2550585 w 5528499"/>
                <a:gd name="connsiteY59" fmla="*/ 1872217 h 5952632"/>
                <a:gd name="connsiteX60" fmla="*/ 2499712 w 5528499"/>
                <a:gd name="connsiteY60" fmla="*/ 2009752 h 5952632"/>
                <a:gd name="connsiteX61" fmla="*/ 3221020 w 5528499"/>
                <a:gd name="connsiteY61" fmla="*/ 2044417 h 5952632"/>
                <a:gd name="connsiteX62" fmla="*/ 2995043 w 5528499"/>
                <a:gd name="connsiteY62" fmla="*/ 1990920 h 5952632"/>
                <a:gd name="connsiteX63" fmla="*/ 2963189 w 5528499"/>
                <a:gd name="connsiteY63" fmla="*/ 1918968 h 5952632"/>
                <a:gd name="connsiteX64" fmla="*/ 2990640 w 5528499"/>
                <a:gd name="connsiteY64" fmla="*/ 1851512 h 5952632"/>
                <a:gd name="connsiteX65" fmla="*/ 2998791 w 5528499"/>
                <a:gd name="connsiteY65" fmla="*/ 1833711 h 5952632"/>
                <a:gd name="connsiteX66" fmla="*/ 3193944 w 5528499"/>
                <a:gd name="connsiteY66" fmla="*/ 1861068 h 5952632"/>
                <a:gd name="connsiteX67" fmla="*/ 3352746 w 5528499"/>
                <a:gd name="connsiteY67" fmla="*/ 1885052 h 5952632"/>
                <a:gd name="connsiteX68" fmla="*/ 3377199 w 5528499"/>
                <a:gd name="connsiteY68" fmla="*/ 1888987 h 5952632"/>
                <a:gd name="connsiteX69" fmla="*/ 3328574 w 5528499"/>
                <a:gd name="connsiteY69" fmla="*/ 1976305 h 5952632"/>
                <a:gd name="connsiteX70" fmla="*/ 3221020 w 5528499"/>
                <a:gd name="connsiteY70" fmla="*/ 2044417 h 5952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528499" h="5952632">
                  <a:moveTo>
                    <a:pt x="5510955" y="5152721"/>
                  </a:moveTo>
                  <a:cubicBezTo>
                    <a:pt x="5462893" y="4990827"/>
                    <a:pt x="5393938" y="4838302"/>
                    <a:pt x="5319175" y="4687838"/>
                  </a:cubicBezTo>
                  <a:cubicBezTo>
                    <a:pt x="5258089" y="4564732"/>
                    <a:pt x="5188760" y="4446216"/>
                    <a:pt x="5122054" y="4326201"/>
                  </a:cubicBezTo>
                  <a:cubicBezTo>
                    <a:pt x="5108282" y="4303903"/>
                    <a:pt x="5094322" y="4281699"/>
                    <a:pt x="5080737" y="4259213"/>
                  </a:cubicBezTo>
                  <a:cubicBezTo>
                    <a:pt x="4910131" y="3976555"/>
                    <a:pt x="4731092" y="3699612"/>
                    <a:pt x="4521792" y="3443467"/>
                  </a:cubicBezTo>
                  <a:cubicBezTo>
                    <a:pt x="4484222" y="3397466"/>
                    <a:pt x="4448714" y="3345563"/>
                    <a:pt x="4394375" y="3320079"/>
                  </a:cubicBezTo>
                  <a:cubicBezTo>
                    <a:pt x="4320174" y="3285321"/>
                    <a:pt x="4247753" y="3245691"/>
                    <a:pt x="4168586" y="3222081"/>
                  </a:cubicBezTo>
                  <a:cubicBezTo>
                    <a:pt x="4131391" y="3211026"/>
                    <a:pt x="4094103" y="3200252"/>
                    <a:pt x="4054192" y="3188541"/>
                  </a:cubicBezTo>
                  <a:cubicBezTo>
                    <a:pt x="4062436" y="3179828"/>
                    <a:pt x="4068339" y="3173551"/>
                    <a:pt x="4074335" y="3167367"/>
                  </a:cubicBezTo>
                  <a:cubicBezTo>
                    <a:pt x="4192851" y="3046509"/>
                    <a:pt x="4293473" y="2912628"/>
                    <a:pt x="4366924" y="2759728"/>
                  </a:cubicBezTo>
                  <a:cubicBezTo>
                    <a:pt x="4432975" y="2622287"/>
                    <a:pt x="4476446" y="2478382"/>
                    <a:pt x="4485347" y="2325201"/>
                  </a:cubicBezTo>
                  <a:cubicBezTo>
                    <a:pt x="4486940" y="2319486"/>
                    <a:pt x="4487595" y="2314427"/>
                    <a:pt x="4487408" y="2309930"/>
                  </a:cubicBezTo>
                  <a:cubicBezTo>
                    <a:pt x="4495090" y="2249594"/>
                    <a:pt x="4493123" y="2188884"/>
                    <a:pt x="4488064" y="2128736"/>
                  </a:cubicBezTo>
                  <a:cubicBezTo>
                    <a:pt x="4473074" y="1950259"/>
                    <a:pt x="4436160" y="1775811"/>
                    <a:pt x="4381540" y="1605298"/>
                  </a:cubicBezTo>
                  <a:cubicBezTo>
                    <a:pt x="4261431" y="1230263"/>
                    <a:pt x="4073960" y="892703"/>
                    <a:pt x="3816036" y="594961"/>
                  </a:cubicBezTo>
                  <a:cubicBezTo>
                    <a:pt x="3661169" y="416204"/>
                    <a:pt x="3486065" y="261055"/>
                    <a:pt x="3278076" y="145818"/>
                  </a:cubicBezTo>
                  <a:cubicBezTo>
                    <a:pt x="3142790" y="70868"/>
                    <a:pt x="2999821" y="17653"/>
                    <a:pt x="2844673" y="4068"/>
                  </a:cubicBezTo>
                  <a:cubicBezTo>
                    <a:pt x="2622350" y="-15420"/>
                    <a:pt x="2415580" y="35734"/>
                    <a:pt x="2221551" y="144132"/>
                  </a:cubicBezTo>
                  <a:cubicBezTo>
                    <a:pt x="1992482" y="272111"/>
                    <a:pt x="1801826" y="444966"/>
                    <a:pt x="1637028" y="646771"/>
                  </a:cubicBezTo>
                  <a:cubicBezTo>
                    <a:pt x="1330854" y="1021900"/>
                    <a:pt x="1126238" y="1445747"/>
                    <a:pt x="1036672" y="1923090"/>
                  </a:cubicBezTo>
                  <a:cubicBezTo>
                    <a:pt x="1022994" y="1996167"/>
                    <a:pt x="1011470" y="2069619"/>
                    <a:pt x="1008940" y="2144195"/>
                  </a:cubicBezTo>
                  <a:cubicBezTo>
                    <a:pt x="1002850" y="2233574"/>
                    <a:pt x="1005661" y="2322859"/>
                    <a:pt x="1019902" y="2411207"/>
                  </a:cubicBezTo>
                  <a:cubicBezTo>
                    <a:pt x="1060938" y="2667164"/>
                    <a:pt x="1176268" y="2887707"/>
                    <a:pt x="1344533" y="3082204"/>
                  </a:cubicBezTo>
                  <a:cubicBezTo>
                    <a:pt x="1379104" y="3122116"/>
                    <a:pt x="1415923" y="3160059"/>
                    <a:pt x="1452181" y="3199315"/>
                  </a:cubicBezTo>
                  <a:cubicBezTo>
                    <a:pt x="1448433" y="3201189"/>
                    <a:pt x="1446185" y="3202969"/>
                    <a:pt x="1443749" y="3203531"/>
                  </a:cubicBezTo>
                  <a:cubicBezTo>
                    <a:pt x="1338911" y="3227515"/>
                    <a:pt x="1247846" y="3286914"/>
                    <a:pt x="1146475" y="3319986"/>
                  </a:cubicBezTo>
                  <a:cubicBezTo>
                    <a:pt x="1136731" y="3323171"/>
                    <a:pt x="1127925" y="3329729"/>
                    <a:pt x="1119305" y="3335725"/>
                  </a:cubicBezTo>
                  <a:cubicBezTo>
                    <a:pt x="1038452" y="3392220"/>
                    <a:pt x="977461" y="3468201"/>
                    <a:pt x="917407" y="3544557"/>
                  </a:cubicBezTo>
                  <a:cubicBezTo>
                    <a:pt x="766662" y="3736150"/>
                    <a:pt x="638215" y="3942733"/>
                    <a:pt x="515202" y="4152690"/>
                  </a:cubicBezTo>
                  <a:cubicBezTo>
                    <a:pt x="475946" y="4219770"/>
                    <a:pt x="437628" y="4287320"/>
                    <a:pt x="398841" y="4354682"/>
                  </a:cubicBezTo>
                  <a:cubicBezTo>
                    <a:pt x="394437" y="4364144"/>
                    <a:pt x="390409" y="4373795"/>
                    <a:pt x="385537" y="4383070"/>
                  </a:cubicBezTo>
                  <a:cubicBezTo>
                    <a:pt x="310961" y="4522853"/>
                    <a:pt x="238540" y="4663760"/>
                    <a:pt x="174550" y="4808790"/>
                  </a:cubicBezTo>
                  <a:cubicBezTo>
                    <a:pt x="109062" y="4957006"/>
                    <a:pt x="49289" y="5107001"/>
                    <a:pt x="11158" y="5265241"/>
                  </a:cubicBezTo>
                  <a:cubicBezTo>
                    <a:pt x="-19666" y="5393126"/>
                    <a:pt x="13593" y="5497963"/>
                    <a:pt x="108219" y="5586592"/>
                  </a:cubicBezTo>
                  <a:cubicBezTo>
                    <a:pt x="139698" y="5616010"/>
                    <a:pt x="172583" y="5643555"/>
                    <a:pt x="208466" y="5667165"/>
                  </a:cubicBezTo>
                  <a:cubicBezTo>
                    <a:pt x="413081" y="5801607"/>
                    <a:pt x="641775" y="5877964"/>
                    <a:pt x="875434" y="5941953"/>
                  </a:cubicBezTo>
                  <a:cubicBezTo>
                    <a:pt x="886489" y="5934458"/>
                    <a:pt x="882461" y="5923028"/>
                    <a:pt x="882461" y="5913003"/>
                  </a:cubicBezTo>
                  <a:cubicBezTo>
                    <a:pt x="882554" y="5316301"/>
                    <a:pt x="882554" y="4719505"/>
                    <a:pt x="882742" y="4122803"/>
                  </a:cubicBezTo>
                  <a:cubicBezTo>
                    <a:pt x="882742" y="4105377"/>
                    <a:pt x="884241" y="4087763"/>
                    <a:pt x="887426" y="4070618"/>
                  </a:cubicBezTo>
                  <a:cubicBezTo>
                    <a:pt x="896420" y="4021338"/>
                    <a:pt x="936332" y="3987236"/>
                    <a:pt x="986642" y="3984800"/>
                  </a:cubicBezTo>
                  <a:cubicBezTo>
                    <a:pt x="1004162" y="3983956"/>
                    <a:pt x="1021682" y="3984331"/>
                    <a:pt x="1039202" y="3984331"/>
                  </a:cubicBezTo>
                  <a:cubicBezTo>
                    <a:pt x="2172271" y="3984331"/>
                    <a:pt x="3305433" y="3984331"/>
                    <a:pt x="4438502" y="3984331"/>
                  </a:cubicBezTo>
                  <a:cubicBezTo>
                    <a:pt x="4456865" y="3984331"/>
                    <a:pt x="4475322" y="3983863"/>
                    <a:pt x="4493685" y="3984987"/>
                  </a:cubicBezTo>
                  <a:cubicBezTo>
                    <a:pt x="4541091" y="3987985"/>
                    <a:pt x="4579785" y="4021994"/>
                    <a:pt x="4589622" y="4068463"/>
                  </a:cubicBezTo>
                  <a:cubicBezTo>
                    <a:pt x="4593463" y="4086545"/>
                    <a:pt x="4594681" y="4104815"/>
                    <a:pt x="4594681" y="4123271"/>
                  </a:cubicBezTo>
                  <a:cubicBezTo>
                    <a:pt x="4594587" y="4719973"/>
                    <a:pt x="4594587" y="5316769"/>
                    <a:pt x="4594681" y="5913472"/>
                  </a:cubicBezTo>
                  <a:cubicBezTo>
                    <a:pt x="4594681" y="5926494"/>
                    <a:pt x="4592058" y="5939704"/>
                    <a:pt x="4596367" y="5952633"/>
                  </a:cubicBezTo>
                  <a:cubicBezTo>
                    <a:pt x="4740180" y="5907757"/>
                    <a:pt x="4879775" y="5851825"/>
                    <a:pt x="5015437" y="5786617"/>
                  </a:cubicBezTo>
                  <a:cubicBezTo>
                    <a:pt x="5153065" y="5720473"/>
                    <a:pt x="5284978" y="5645054"/>
                    <a:pt x="5396936" y="5538811"/>
                  </a:cubicBezTo>
                  <a:cubicBezTo>
                    <a:pt x="5509737" y="5431913"/>
                    <a:pt x="5557144" y="5308525"/>
                    <a:pt x="5510955" y="5152721"/>
                  </a:cubicBezTo>
                  <a:close/>
                  <a:moveTo>
                    <a:pt x="2499712" y="2009752"/>
                  </a:moveTo>
                  <a:cubicBezTo>
                    <a:pt x="2459613" y="2025023"/>
                    <a:pt x="2418391" y="2036640"/>
                    <a:pt x="2376043" y="2043948"/>
                  </a:cubicBezTo>
                  <a:cubicBezTo>
                    <a:pt x="2295190" y="2057907"/>
                    <a:pt x="2231388" y="2028958"/>
                    <a:pt x="2188573" y="1958972"/>
                  </a:cubicBezTo>
                  <a:cubicBezTo>
                    <a:pt x="2179016" y="1943327"/>
                    <a:pt x="2170397" y="1927025"/>
                    <a:pt x="2164307" y="1909599"/>
                  </a:cubicBezTo>
                  <a:cubicBezTo>
                    <a:pt x="2159904" y="1897044"/>
                    <a:pt x="2154564" y="1885052"/>
                    <a:pt x="2148661" y="1873341"/>
                  </a:cubicBezTo>
                  <a:cubicBezTo>
                    <a:pt x="2154283" y="1872592"/>
                    <a:pt x="2159904" y="1871842"/>
                    <a:pt x="2165525" y="1871186"/>
                  </a:cubicBezTo>
                  <a:cubicBezTo>
                    <a:pt x="2225205" y="1864066"/>
                    <a:pt x="2284884" y="1857039"/>
                    <a:pt x="2344564" y="1849919"/>
                  </a:cubicBezTo>
                  <a:cubicBezTo>
                    <a:pt x="2406305" y="1842611"/>
                    <a:pt x="2468139" y="1835304"/>
                    <a:pt x="2530067" y="1829495"/>
                  </a:cubicBezTo>
                  <a:cubicBezTo>
                    <a:pt x="2529411" y="1835491"/>
                    <a:pt x="2531379" y="1841393"/>
                    <a:pt x="2535688" y="1847483"/>
                  </a:cubicBezTo>
                  <a:cubicBezTo>
                    <a:pt x="2541216" y="1855353"/>
                    <a:pt x="2545994" y="1863691"/>
                    <a:pt x="2550585" y="1872217"/>
                  </a:cubicBezTo>
                  <a:cubicBezTo>
                    <a:pt x="2584688" y="1936581"/>
                    <a:pt x="2567355" y="1984081"/>
                    <a:pt x="2499712" y="2009752"/>
                  </a:cubicBezTo>
                  <a:close/>
                  <a:moveTo>
                    <a:pt x="3221020" y="2044417"/>
                  </a:moveTo>
                  <a:cubicBezTo>
                    <a:pt x="3140354" y="2051537"/>
                    <a:pt x="3065122" y="2029988"/>
                    <a:pt x="2995043" y="1990920"/>
                  </a:cubicBezTo>
                  <a:cubicBezTo>
                    <a:pt x="2967499" y="1975555"/>
                    <a:pt x="2959348" y="1949416"/>
                    <a:pt x="2963189" y="1918968"/>
                  </a:cubicBezTo>
                  <a:cubicBezTo>
                    <a:pt x="2966375" y="1894046"/>
                    <a:pt x="2977336" y="1872217"/>
                    <a:pt x="2990640" y="1851512"/>
                  </a:cubicBezTo>
                  <a:cubicBezTo>
                    <a:pt x="2994387" y="1845609"/>
                    <a:pt x="2997760" y="1839707"/>
                    <a:pt x="2998791" y="1833711"/>
                  </a:cubicBezTo>
                  <a:cubicBezTo>
                    <a:pt x="3063998" y="1841487"/>
                    <a:pt x="3129018" y="1851324"/>
                    <a:pt x="3193944" y="1861068"/>
                  </a:cubicBezTo>
                  <a:cubicBezTo>
                    <a:pt x="3246878" y="1869032"/>
                    <a:pt x="3299812" y="1876995"/>
                    <a:pt x="3352746" y="1885052"/>
                  </a:cubicBezTo>
                  <a:cubicBezTo>
                    <a:pt x="3360991" y="1886270"/>
                    <a:pt x="3369048" y="1887676"/>
                    <a:pt x="3377199" y="1888987"/>
                  </a:cubicBezTo>
                  <a:cubicBezTo>
                    <a:pt x="3360147" y="1917562"/>
                    <a:pt x="3348717" y="1949229"/>
                    <a:pt x="3328574" y="1976305"/>
                  </a:cubicBezTo>
                  <a:cubicBezTo>
                    <a:pt x="3301124" y="2013031"/>
                    <a:pt x="3266928" y="2040294"/>
                    <a:pt x="3221020" y="2044417"/>
                  </a:cubicBezTo>
                  <a:close/>
                </a:path>
              </a:pathLst>
            </a:custGeom>
            <a:solidFill>
              <a:schemeClr val="tx1"/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40">
              <a:extLst>
                <a:ext uri="{FF2B5EF4-FFF2-40B4-BE49-F238E27FC236}">
                  <a16:creationId xmlns:a16="http://schemas.microsoft.com/office/drawing/2014/main" xmlns="" id="{F4BB85CF-C945-4C18-9F66-94AD3BC61A53}"/>
                </a:ext>
              </a:extLst>
            </p:cNvPr>
            <p:cNvSpPr/>
            <p:nvPr/>
          </p:nvSpPr>
          <p:spPr>
            <a:xfrm>
              <a:off x="4137206" y="4476063"/>
              <a:ext cx="3744931" cy="2379944"/>
            </a:xfrm>
            <a:custGeom>
              <a:avLst/>
              <a:gdLst>
                <a:gd name="connsiteX0" fmla="*/ 3739250 w 3744931"/>
                <a:gd name="connsiteY0" fmla="*/ 2062740 h 2379944"/>
                <a:gd name="connsiteX1" fmla="*/ 3644062 w 3744931"/>
                <a:gd name="connsiteY1" fmla="*/ 2189407 h 2379944"/>
                <a:gd name="connsiteX2" fmla="*/ 3630478 w 3744931"/>
                <a:gd name="connsiteY2" fmla="*/ 2204959 h 2379944"/>
                <a:gd name="connsiteX3" fmla="*/ 3678259 w 3744931"/>
                <a:gd name="connsiteY3" fmla="*/ 2259861 h 2379944"/>
                <a:gd name="connsiteX4" fmla="*/ 3712174 w 3744931"/>
                <a:gd name="connsiteY4" fmla="*/ 2261828 h 2379944"/>
                <a:gd name="connsiteX5" fmla="*/ 3738781 w 3744931"/>
                <a:gd name="connsiteY5" fmla="*/ 2341464 h 2379944"/>
                <a:gd name="connsiteX6" fmla="*/ 3700744 w 3744931"/>
                <a:gd name="connsiteY6" fmla="*/ 2379689 h 2379944"/>
                <a:gd name="connsiteX7" fmla="*/ 3682381 w 3744931"/>
                <a:gd name="connsiteY7" fmla="*/ 2379782 h 2379944"/>
                <a:gd name="connsiteX8" fmla="*/ 58790 w 3744931"/>
                <a:gd name="connsiteY8" fmla="*/ 2379782 h 2379944"/>
                <a:gd name="connsiteX9" fmla="*/ 7074 w 3744931"/>
                <a:gd name="connsiteY9" fmla="*/ 2359171 h 2379944"/>
                <a:gd name="connsiteX10" fmla="*/ 11290 w 3744931"/>
                <a:gd name="connsiteY10" fmla="*/ 2272603 h 2379944"/>
                <a:gd name="connsiteX11" fmla="*/ 36305 w 3744931"/>
                <a:gd name="connsiteY11" fmla="*/ 2260142 h 2379944"/>
                <a:gd name="connsiteX12" fmla="*/ 65161 w 3744931"/>
                <a:gd name="connsiteY12" fmla="*/ 2259580 h 2379944"/>
                <a:gd name="connsiteX13" fmla="*/ 110694 w 3744931"/>
                <a:gd name="connsiteY13" fmla="*/ 2212829 h 2379944"/>
                <a:gd name="connsiteX14" fmla="*/ 89332 w 3744931"/>
                <a:gd name="connsiteY14" fmla="*/ 2187346 h 2379944"/>
                <a:gd name="connsiteX15" fmla="*/ 3233 w 3744931"/>
                <a:gd name="connsiteY15" fmla="*/ 2088879 h 2379944"/>
                <a:gd name="connsiteX16" fmla="*/ 5481 w 3744931"/>
                <a:gd name="connsiteY16" fmla="*/ 1924362 h 2379944"/>
                <a:gd name="connsiteX17" fmla="*/ 5575 w 3744931"/>
                <a:gd name="connsiteY17" fmla="*/ 144655 h 2379944"/>
                <a:gd name="connsiteX18" fmla="*/ 47173 w 3744931"/>
                <a:gd name="connsiteY18" fmla="*/ 32510 h 2379944"/>
                <a:gd name="connsiteX19" fmla="*/ 120250 w 3744931"/>
                <a:gd name="connsiteY19" fmla="*/ 656 h 2379944"/>
                <a:gd name="connsiteX20" fmla="*/ 149200 w 3744931"/>
                <a:gd name="connsiteY20" fmla="*/ 281 h 2379944"/>
                <a:gd name="connsiteX21" fmla="*/ 3601059 w 3744931"/>
                <a:gd name="connsiteY21" fmla="*/ 0 h 2379944"/>
                <a:gd name="connsiteX22" fmla="*/ 3701212 w 3744931"/>
                <a:gd name="connsiteY22" fmla="*/ 30542 h 2379944"/>
                <a:gd name="connsiteX23" fmla="*/ 3744496 w 3744931"/>
                <a:gd name="connsiteY23" fmla="*/ 128822 h 2379944"/>
                <a:gd name="connsiteX24" fmla="*/ 3744871 w 3744931"/>
                <a:gd name="connsiteY24" fmla="*/ 155148 h 2379944"/>
                <a:gd name="connsiteX25" fmla="*/ 3744778 w 3744931"/>
                <a:gd name="connsiteY25" fmla="*/ 1921645 h 2379944"/>
                <a:gd name="connsiteX26" fmla="*/ 3739250 w 3744931"/>
                <a:gd name="connsiteY26" fmla="*/ 2062740 h 237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744931" h="2379944">
                  <a:moveTo>
                    <a:pt x="3739250" y="2062740"/>
                  </a:moveTo>
                  <a:cubicBezTo>
                    <a:pt x="3738126" y="2138721"/>
                    <a:pt x="3717046" y="2167859"/>
                    <a:pt x="3644062" y="2189407"/>
                  </a:cubicBezTo>
                  <a:cubicBezTo>
                    <a:pt x="3634975" y="2192124"/>
                    <a:pt x="3631602" y="2195590"/>
                    <a:pt x="3630478" y="2204959"/>
                  </a:cubicBezTo>
                  <a:cubicBezTo>
                    <a:pt x="3624294" y="2256676"/>
                    <a:pt x="3626636" y="2259674"/>
                    <a:pt x="3678259" y="2259861"/>
                  </a:cubicBezTo>
                  <a:cubicBezTo>
                    <a:pt x="3689595" y="2259954"/>
                    <a:pt x="3701400" y="2259205"/>
                    <a:pt x="3712174" y="2261828"/>
                  </a:cubicBezTo>
                  <a:cubicBezTo>
                    <a:pt x="3736439" y="2267731"/>
                    <a:pt x="3743841" y="2291903"/>
                    <a:pt x="3738781" y="2341464"/>
                  </a:cubicBezTo>
                  <a:cubicBezTo>
                    <a:pt x="3736439" y="2364792"/>
                    <a:pt x="3725384" y="2378939"/>
                    <a:pt x="3700744" y="2379689"/>
                  </a:cubicBezTo>
                  <a:cubicBezTo>
                    <a:pt x="3694654" y="2379876"/>
                    <a:pt x="3688471" y="2379782"/>
                    <a:pt x="3682381" y="2379782"/>
                  </a:cubicBezTo>
                  <a:cubicBezTo>
                    <a:pt x="2483917" y="2379782"/>
                    <a:pt x="1257254" y="2379782"/>
                    <a:pt x="58790" y="2379782"/>
                  </a:cubicBezTo>
                  <a:cubicBezTo>
                    <a:pt x="38553" y="2379782"/>
                    <a:pt x="14569" y="2383155"/>
                    <a:pt x="7074" y="2359171"/>
                  </a:cubicBezTo>
                  <a:cubicBezTo>
                    <a:pt x="-1826" y="2330877"/>
                    <a:pt x="-4262" y="2300522"/>
                    <a:pt x="11290" y="2272603"/>
                  </a:cubicBezTo>
                  <a:cubicBezTo>
                    <a:pt x="16255" y="2263796"/>
                    <a:pt x="26374" y="2260798"/>
                    <a:pt x="36305" y="2260142"/>
                  </a:cubicBezTo>
                  <a:cubicBezTo>
                    <a:pt x="45861" y="2259486"/>
                    <a:pt x="55605" y="2259767"/>
                    <a:pt x="65161" y="2259580"/>
                  </a:cubicBezTo>
                  <a:cubicBezTo>
                    <a:pt x="115472" y="2258456"/>
                    <a:pt x="109382" y="2268667"/>
                    <a:pt x="110694" y="2212829"/>
                  </a:cubicBezTo>
                  <a:cubicBezTo>
                    <a:pt x="111068" y="2196528"/>
                    <a:pt x="105260" y="2190812"/>
                    <a:pt x="89332" y="2187346"/>
                  </a:cubicBezTo>
                  <a:cubicBezTo>
                    <a:pt x="37054" y="2176104"/>
                    <a:pt x="7261" y="2142095"/>
                    <a:pt x="3233" y="2088879"/>
                  </a:cubicBezTo>
                  <a:cubicBezTo>
                    <a:pt x="984" y="2059274"/>
                    <a:pt x="5481" y="1940195"/>
                    <a:pt x="5481" y="1924362"/>
                  </a:cubicBezTo>
                  <a:cubicBezTo>
                    <a:pt x="5481" y="1331127"/>
                    <a:pt x="5388" y="737891"/>
                    <a:pt x="5575" y="144655"/>
                  </a:cubicBezTo>
                  <a:cubicBezTo>
                    <a:pt x="5575" y="102308"/>
                    <a:pt x="13726" y="62959"/>
                    <a:pt x="47173" y="32510"/>
                  </a:cubicBezTo>
                  <a:cubicBezTo>
                    <a:pt x="68159" y="13397"/>
                    <a:pt x="92049" y="2529"/>
                    <a:pt x="120250" y="656"/>
                  </a:cubicBezTo>
                  <a:cubicBezTo>
                    <a:pt x="129900" y="0"/>
                    <a:pt x="139550" y="281"/>
                    <a:pt x="149200" y="281"/>
                  </a:cubicBezTo>
                  <a:cubicBezTo>
                    <a:pt x="1299788" y="281"/>
                    <a:pt x="2450471" y="281"/>
                    <a:pt x="3601059" y="0"/>
                  </a:cubicBezTo>
                  <a:cubicBezTo>
                    <a:pt x="3638066" y="0"/>
                    <a:pt x="3672356" y="4497"/>
                    <a:pt x="3701212" y="30542"/>
                  </a:cubicBezTo>
                  <a:cubicBezTo>
                    <a:pt x="3730631" y="57056"/>
                    <a:pt x="3741780" y="90971"/>
                    <a:pt x="3744496" y="128822"/>
                  </a:cubicBezTo>
                  <a:cubicBezTo>
                    <a:pt x="3745152" y="137535"/>
                    <a:pt x="3744871" y="146341"/>
                    <a:pt x="3744871" y="155148"/>
                  </a:cubicBezTo>
                  <a:cubicBezTo>
                    <a:pt x="3744871" y="743980"/>
                    <a:pt x="3744965" y="1332813"/>
                    <a:pt x="3744778" y="1921645"/>
                  </a:cubicBezTo>
                  <a:cubicBezTo>
                    <a:pt x="3744590" y="1942538"/>
                    <a:pt x="3739625" y="2035758"/>
                    <a:pt x="3739250" y="20627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1">
              <a:extLst>
                <a:ext uri="{FF2B5EF4-FFF2-40B4-BE49-F238E27FC236}">
                  <a16:creationId xmlns:a16="http://schemas.microsoft.com/office/drawing/2014/main" xmlns="" id="{E3C222F2-212E-4111-B559-007F7E4DC4A4}"/>
                </a:ext>
              </a:extLst>
            </p:cNvPr>
            <p:cNvSpPr/>
            <p:nvPr/>
          </p:nvSpPr>
          <p:spPr>
            <a:xfrm>
              <a:off x="4282565" y="505316"/>
              <a:ext cx="3483726" cy="2325200"/>
            </a:xfrm>
            <a:custGeom>
              <a:avLst/>
              <a:gdLst>
                <a:gd name="connsiteX0" fmla="*/ 3476594 w 3483726"/>
                <a:gd name="connsiteY0" fmla="*/ 2325201 h 2325200"/>
                <a:gd name="connsiteX1" fmla="*/ 3473596 w 3483726"/>
                <a:gd name="connsiteY1" fmla="*/ 2312928 h 2325200"/>
                <a:gd name="connsiteX2" fmla="*/ 3213423 w 3483726"/>
                <a:gd name="connsiteY2" fmla="*/ 2173613 h 2325200"/>
                <a:gd name="connsiteX3" fmla="*/ 2780863 w 3483726"/>
                <a:gd name="connsiteY3" fmla="*/ 1990827 h 2325200"/>
                <a:gd name="connsiteX4" fmla="*/ 2343806 w 3483726"/>
                <a:gd name="connsiteY4" fmla="*/ 1884959 h 2325200"/>
                <a:gd name="connsiteX5" fmla="*/ 2185004 w 3483726"/>
                <a:gd name="connsiteY5" fmla="*/ 1860974 h 2325200"/>
                <a:gd name="connsiteX6" fmla="*/ 1786078 w 3483726"/>
                <a:gd name="connsiteY6" fmla="*/ 1817878 h 2325200"/>
                <a:gd name="connsiteX7" fmla="*/ 1335624 w 3483726"/>
                <a:gd name="connsiteY7" fmla="*/ 1849825 h 2325200"/>
                <a:gd name="connsiteX8" fmla="*/ 1156585 w 3483726"/>
                <a:gd name="connsiteY8" fmla="*/ 1871093 h 2325200"/>
                <a:gd name="connsiteX9" fmla="*/ 356391 w 3483726"/>
                <a:gd name="connsiteY9" fmla="*/ 2073273 h 2325200"/>
                <a:gd name="connsiteX10" fmla="*/ 32604 w 3483726"/>
                <a:gd name="connsiteY10" fmla="*/ 2203968 h 2325200"/>
                <a:gd name="connsiteX11" fmla="*/ 4591 w 3483726"/>
                <a:gd name="connsiteY11" fmla="*/ 2185511 h 2325200"/>
                <a:gd name="connsiteX12" fmla="*/ 0 w 3483726"/>
                <a:gd name="connsiteY12" fmla="*/ 2144101 h 2325200"/>
                <a:gd name="connsiteX13" fmla="*/ 27732 w 3483726"/>
                <a:gd name="connsiteY13" fmla="*/ 1922996 h 2325200"/>
                <a:gd name="connsiteX14" fmla="*/ 628088 w 3483726"/>
                <a:gd name="connsiteY14" fmla="*/ 646771 h 2325200"/>
                <a:gd name="connsiteX15" fmla="*/ 1212610 w 3483726"/>
                <a:gd name="connsiteY15" fmla="*/ 144132 h 2325200"/>
                <a:gd name="connsiteX16" fmla="*/ 1835733 w 3483726"/>
                <a:gd name="connsiteY16" fmla="*/ 4068 h 2325200"/>
                <a:gd name="connsiteX17" fmla="*/ 2269136 w 3483726"/>
                <a:gd name="connsiteY17" fmla="*/ 145818 h 2325200"/>
                <a:gd name="connsiteX18" fmla="*/ 2807095 w 3483726"/>
                <a:gd name="connsiteY18" fmla="*/ 594961 h 2325200"/>
                <a:gd name="connsiteX19" fmla="*/ 3372600 w 3483726"/>
                <a:gd name="connsiteY19" fmla="*/ 1605298 h 2325200"/>
                <a:gd name="connsiteX20" fmla="*/ 3479123 w 3483726"/>
                <a:gd name="connsiteY20" fmla="*/ 2128736 h 2325200"/>
                <a:gd name="connsiteX21" fmla="*/ 3476594 w 3483726"/>
                <a:gd name="connsiteY21" fmla="*/ 2325201 h 23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83726" h="2325200">
                  <a:moveTo>
                    <a:pt x="3476594" y="2325201"/>
                  </a:moveTo>
                  <a:cubicBezTo>
                    <a:pt x="3475657" y="2320985"/>
                    <a:pt x="3475938" y="2313959"/>
                    <a:pt x="3473596" y="2312928"/>
                  </a:cubicBezTo>
                  <a:cubicBezTo>
                    <a:pt x="3383093" y="2273485"/>
                    <a:pt x="3301865" y="2216897"/>
                    <a:pt x="3213423" y="2173613"/>
                  </a:cubicBezTo>
                  <a:cubicBezTo>
                    <a:pt x="3072609" y="2104565"/>
                    <a:pt x="2929734" y="2040950"/>
                    <a:pt x="2780863" y="1990827"/>
                  </a:cubicBezTo>
                  <a:cubicBezTo>
                    <a:pt x="2636208" y="1942109"/>
                    <a:pt x="2495206" y="1907725"/>
                    <a:pt x="2343806" y="1884959"/>
                  </a:cubicBezTo>
                  <a:cubicBezTo>
                    <a:pt x="2290872" y="1876995"/>
                    <a:pt x="2237938" y="1869031"/>
                    <a:pt x="2185004" y="1860974"/>
                  </a:cubicBezTo>
                  <a:cubicBezTo>
                    <a:pt x="2052622" y="1841019"/>
                    <a:pt x="1919865" y="1821063"/>
                    <a:pt x="1786078" y="1817878"/>
                  </a:cubicBezTo>
                  <a:cubicBezTo>
                    <a:pt x="1635427" y="1814317"/>
                    <a:pt x="1485244" y="1832118"/>
                    <a:pt x="1335624" y="1849825"/>
                  </a:cubicBezTo>
                  <a:cubicBezTo>
                    <a:pt x="1275944" y="1856946"/>
                    <a:pt x="1216264" y="1863972"/>
                    <a:pt x="1156585" y="1871093"/>
                  </a:cubicBezTo>
                  <a:cubicBezTo>
                    <a:pt x="881796" y="1903696"/>
                    <a:pt x="616471" y="1980146"/>
                    <a:pt x="356391" y="2073273"/>
                  </a:cubicBezTo>
                  <a:cubicBezTo>
                    <a:pt x="246776" y="2112528"/>
                    <a:pt x="139127" y="2156843"/>
                    <a:pt x="32604" y="2203968"/>
                  </a:cubicBezTo>
                  <a:cubicBezTo>
                    <a:pt x="6465" y="2215492"/>
                    <a:pt x="5247" y="2214087"/>
                    <a:pt x="4591" y="2185511"/>
                  </a:cubicBezTo>
                  <a:cubicBezTo>
                    <a:pt x="4310" y="2171552"/>
                    <a:pt x="6090" y="2157405"/>
                    <a:pt x="0" y="2144101"/>
                  </a:cubicBezTo>
                  <a:cubicBezTo>
                    <a:pt x="2530" y="2069525"/>
                    <a:pt x="14053" y="1996073"/>
                    <a:pt x="27732" y="1922996"/>
                  </a:cubicBezTo>
                  <a:cubicBezTo>
                    <a:pt x="117298" y="1445653"/>
                    <a:pt x="321914" y="1021806"/>
                    <a:pt x="628088" y="646771"/>
                  </a:cubicBezTo>
                  <a:cubicBezTo>
                    <a:pt x="792792" y="444966"/>
                    <a:pt x="983542" y="272111"/>
                    <a:pt x="1212610" y="144132"/>
                  </a:cubicBezTo>
                  <a:cubicBezTo>
                    <a:pt x="1406639" y="35734"/>
                    <a:pt x="1613504" y="-15419"/>
                    <a:pt x="1835733" y="4068"/>
                  </a:cubicBezTo>
                  <a:cubicBezTo>
                    <a:pt x="1990881" y="17653"/>
                    <a:pt x="2133850" y="70868"/>
                    <a:pt x="2269136" y="145818"/>
                  </a:cubicBezTo>
                  <a:cubicBezTo>
                    <a:pt x="2477125" y="261055"/>
                    <a:pt x="2652228" y="416204"/>
                    <a:pt x="2807095" y="594961"/>
                  </a:cubicBezTo>
                  <a:cubicBezTo>
                    <a:pt x="3065020" y="892703"/>
                    <a:pt x="3252491" y="1230357"/>
                    <a:pt x="3372600" y="1605298"/>
                  </a:cubicBezTo>
                  <a:cubicBezTo>
                    <a:pt x="3427220" y="1775811"/>
                    <a:pt x="3464133" y="1950260"/>
                    <a:pt x="3479123" y="2128736"/>
                  </a:cubicBezTo>
                  <a:cubicBezTo>
                    <a:pt x="3484651" y="2193943"/>
                    <a:pt x="3486712" y="2259900"/>
                    <a:pt x="3476594" y="23252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42">
              <a:extLst>
                <a:ext uri="{FF2B5EF4-FFF2-40B4-BE49-F238E27FC236}">
                  <a16:creationId xmlns:a16="http://schemas.microsoft.com/office/drawing/2014/main" xmlns="" id="{939E42DB-841C-4754-9306-6E9B6368E0EA}"/>
                </a:ext>
              </a:extLst>
            </p:cNvPr>
            <p:cNvSpPr/>
            <p:nvPr/>
          </p:nvSpPr>
          <p:spPr>
            <a:xfrm>
              <a:off x="4251959" y="6666774"/>
              <a:ext cx="3513514" cy="68610"/>
            </a:xfrm>
            <a:custGeom>
              <a:avLst/>
              <a:gdLst>
                <a:gd name="connsiteX0" fmla="*/ 1759346 w 3513514"/>
                <a:gd name="connsiteY0" fmla="*/ 68587 h 68610"/>
                <a:gd name="connsiteX1" fmla="*/ 65926 w 3513514"/>
                <a:gd name="connsiteY1" fmla="*/ 68587 h 68610"/>
                <a:gd name="connsiteX2" fmla="*/ 34353 w 3513514"/>
                <a:gd name="connsiteY2" fmla="*/ 68494 h 68610"/>
                <a:gd name="connsiteX3" fmla="*/ 63 w 3513514"/>
                <a:gd name="connsiteY3" fmla="*/ 32892 h 68610"/>
                <a:gd name="connsiteX4" fmla="*/ 34821 w 3513514"/>
                <a:gd name="connsiteY4" fmla="*/ 8 h 68610"/>
                <a:gd name="connsiteX5" fmla="*/ 263889 w 3513514"/>
                <a:gd name="connsiteY5" fmla="*/ 289 h 68610"/>
                <a:gd name="connsiteX6" fmla="*/ 3449018 w 3513514"/>
                <a:gd name="connsiteY6" fmla="*/ 289 h 68610"/>
                <a:gd name="connsiteX7" fmla="*/ 3472721 w 3513514"/>
                <a:gd name="connsiteY7" fmla="*/ 289 h 68610"/>
                <a:gd name="connsiteX8" fmla="*/ 3508885 w 3513514"/>
                <a:gd name="connsiteY8" fmla="*/ 55565 h 68610"/>
                <a:gd name="connsiteX9" fmla="*/ 3490710 w 3513514"/>
                <a:gd name="connsiteY9" fmla="*/ 67932 h 68610"/>
                <a:gd name="connsiteX10" fmla="*/ 3459137 w 3513514"/>
                <a:gd name="connsiteY10" fmla="*/ 68494 h 68610"/>
                <a:gd name="connsiteX11" fmla="*/ 1759346 w 3513514"/>
                <a:gd name="connsiteY11" fmla="*/ 68587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13514" h="68610">
                  <a:moveTo>
                    <a:pt x="1759346" y="68587"/>
                  </a:moveTo>
                  <a:cubicBezTo>
                    <a:pt x="1201150" y="68587"/>
                    <a:pt x="624216" y="68587"/>
                    <a:pt x="65926" y="68587"/>
                  </a:cubicBezTo>
                  <a:cubicBezTo>
                    <a:pt x="55432" y="68587"/>
                    <a:pt x="44846" y="68681"/>
                    <a:pt x="34353" y="68494"/>
                  </a:cubicBezTo>
                  <a:cubicBezTo>
                    <a:pt x="3810" y="67932"/>
                    <a:pt x="1374" y="63997"/>
                    <a:pt x="63" y="32892"/>
                  </a:cubicBezTo>
                  <a:cubicBezTo>
                    <a:pt x="-968" y="6847"/>
                    <a:pt x="10743" y="-273"/>
                    <a:pt x="34821" y="8"/>
                  </a:cubicBezTo>
                  <a:cubicBezTo>
                    <a:pt x="104900" y="945"/>
                    <a:pt x="193810" y="289"/>
                    <a:pt x="263889" y="289"/>
                  </a:cubicBezTo>
                  <a:cubicBezTo>
                    <a:pt x="1322476" y="289"/>
                    <a:pt x="2390432" y="289"/>
                    <a:pt x="3449018" y="289"/>
                  </a:cubicBezTo>
                  <a:cubicBezTo>
                    <a:pt x="3456888" y="289"/>
                    <a:pt x="3464758" y="289"/>
                    <a:pt x="3472721" y="289"/>
                  </a:cubicBezTo>
                  <a:cubicBezTo>
                    <a:pt x="3507292" y="570"/>
                    <a:pt x="3521721" y="22868"/>
                    <a:pt x="3508885" y="55565"/>
                  </a:cubicBezTo>
                  <a:cubicBezTo>
                    <a:pt x="3505512" y="64184"/>
                    <a:pt x="3499048" y="67557"/>
                    <a:pt x="3490710" y="67932"/>
                  </a:cubicBezTo>
                  <a:cubicBezTo>
                    <a:pt x="3480217" y="68494"/>
                    <a:pt x="3469723" y="68494"/>
                    <a:pt x="3459137" y="68494"/>
                  </a:cubicBezTo>
                  <a:cubicBezTo>
                    <a:pt x="2895694" y="68587"/>
                    <a:pt x="2322882" y="68587"/>
                    <a:pt x="1759346" y="6858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43">
              <a:extLst>
                <a:ext uri="{FF2B5EF4-FFF2-40B4-BE49-F238E27FC236}">
                  <a16:creationId xmlns:a16="http://schemas.microsoft.com/office/drawing/2014/main" xmlns="" id="{4DC9A9BA-3642-498E-A58C-A9949AABAAF6}"/>
                </a:ext>
              </a:extLst>
            </p:cNvPr>
            <p:cNvSpPr/>
            <p:nvPr/>
          </p:nvSpPr>
          <p:spPr>
            <a:xfrm>
              <a:off x="5170753" y="2586365"/>
              <a:ext cx="1736026" cy="961502"/>
            </a:xfrm>
            <a:custGeom>
              <a:avLst/>
              <a:gdLst>
                <a:gd name="connsiteX0" fmla="*/ 1736027 w 1736026"/>
                <a:gd name="connsiteY0" fmla="*/ 0 h 961502"/>
                <a:gd name="connsiteX1" fmla="*/ 1402496 w 1736026"/>
                <a:gd name="connsiteY1" fmla="*/ 744449 h 961502"/>
                <a:gd name="connsiteX2" fmla="*/ 959349 w 1736026"/>
                <a:gd name="connsiteY2" fmla="*/ 955623 h 961502"/>
                <a:gd name="connsiteX3" fmla="*/ 401434 w 1736026"/>
                <a:gd name="connsiteY3" fmla="*/ 801693 h 961502"/>
                <a:gd name="connsiteX4" fmla="*/ 21339 w 1736026"/>
                <a:gd name="connsiteY4" fmla="*/ 175853 h 961502"/>
                <a:gd name="connsiteX5" fmla="*/ 822 w 1736026"/>
                <a:gd name="connsiteY5" fmla="*/ 27638 h 961502"/>
                <a:gd name="connsiteX6" fmla="*/ 4288 w 1736026"/>
                <a:gd name="connsiteY6" fmla="*/ 6183 h 961502"/>
                <a:gd name="connsiteX7" fmla="*/ 89919 w 1736026"/>
                <a:gd name="connsiteY7" fmla="*/ 65395 h 961502"/>
                <a:gd name="connsiteX8" fmla="*/ 459333 w 1736026"/>
                <a:gd name="connsiteY8" fmla="*/ 121233 h 961502"/>
                <a:gd name="connsiteX9" fmla="*/ 712854 w 1736026"/>
                <a:gd name="connsiteY9" fmla="*/ 43378 h 961502"/>
                <a:gd name="connsiteX10" fmla="*/ 1069058 w 1736026"/>
                <a:gd name="connsiteY10" fmla="*/ 54995 h 961502"/>
                <a:gd name="connsiteX11" fmla="*/ 1392565 w 1736026"/>
                <a:gd name="connsiteY11" fmla="*/ 133600 h 961502"/>
                <a:gd name="connsiteX12" fmla="*/ 1621820 w 1736026"/>
                <a:gd name="connsiteY12" fmla="*/ 78979 h 961502"/>
                <a:gd name="connsiteX13" fmla="*/ 1736027 w 1736026"/>
                <a:gd name="connsiteY13" fmla="*/ 0 h 961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36026" h="961502">
                  <a:moveTo>
                    <a:pt x="1736027" y="0"/>
                  </a:moveTo>
                  <a:cubicBezTo>
                    <a:pt x="1714759" y="293245"/>
                    <a:pt x="1615262" y="544799"/>
                    <a:pt x="1402496" y="744449"/>
                  </a:cubicBezTo>
                  <a:cubicBezTo>
                    <a:pt x="1277702" y="861466"/>
                    <a:pt x="1130049" y="935199"/>
                    <a:pt x="959349" y="955623"/>
                  </a:cubicBezTo>
                  <a:cubicBezTo>
                    <a:pt x="753140" y="980357"/>
                    <a:pt x="566326" y="926673"/>
                    <a:pt x="401434" y="801693"/>
                  </a:cubicBezTo>
                  <a:cubicBezTo>
                    <a:pt x="192696" y="643547"/>
                    <a:pt x="75023" y="428812"/>
                    <a:pt x="21339" y="175853"/>
                  </a:cubicBezTo>
                  <a:cubicBezTo>
                    <a:pt x="10940" y="126948"/>
                    <a:pt x="5225" y="77387"/>
                    <a:pt x="822" y="27638"/>
                  </a:cubicBezTo>
                  <a:cubicBezTo>
                    <a:pt x="259" y="20986"/>
                    <a:pt x="-1895" y="13959"/>
                    <a:pt x="4288" y="6183"/>
                  </a:cubicBezTo>
                  <a:cubicBezTo>
                    <a:pt x="32957" y="25858"/>
                    <a:pt x="63124" y="43472"/>
                    <a:pt x="89919" y="65395"/>
                  </a:cubicBezTo>
                  <a:cubicBezTo>
                    <a:pt x="202346" y="157584"/>
                    <a:pt x="327045" y="162550"/>
                    <a:pt x="459333" y="121233"/>
                  </a:cubicBezTo>
                  <a:cubicBezTo>
                    <a:pt x="543747" y="94907"/>
                    <a:pt x="628628" y="70173"/>
                    <a:pt x="712854" y="43378"/>
                  </a:cubicBezTo>
                  <a:cubicBezTo>
                    <a:pt x="833151" y="5153"/>
                    <a:pt x="950729" y="18363"/>
                    <a:pt x="1069058" y="54995"/>
                  </a:cubicBezTo>
                  <a:cubicBezTo>
                    <a:pt x="1175114" y="87786"/>
                    <a:pt x="1281169" y="121795"/>
                    <a:pt x="1392565" y="133600"/>
                  </a:cubicBezTo>
                  <a:cubicBezTo>
                    <a:pt x="1475573" y="142407"/>
                    <a:pt x="1552959" y="129946"/>
                    <a:pt x="1621820" y="78979"/>
                  </a:cubicBezTo>
                  <a:cubicBezTo>
                    <a:pt x="1657610" y="52653"/>
                    <a:pt x="1694897" y="28388"/>
                    <a:pt x="173602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44">
              <a:extLst>
                <a:ext uri="{FF2B5EF4-FFF2-40B4-BE49-F238E27FC236}">
                  <a16:creationId xmlns:a16="http://schemas.microsoft.com/office/drawing/2014/main" xmlns="" id="{7759AC2C-89FD-41B1-957A-448419FD436A}"/>
                </a:ext>
              </a:extLst>
            </p:cNvPr>
            <p:cNvSpPr/>
            <p:nvPr/>
          </p:nvSpPr>
          <p:spPr>
            <a:xfrm>
              <a:off x="5411699" y="2328614"/>
              <a:ext cx="443360" cy="236234"/>
            </a:xfrm>
            <a:custGeom>
              <a:avLst/>
              <a:gdLst>
                <a:gd name="connsiteX0" fmla="*/ 0 w 443360"/>
                <a:gd name="connsiteY0" fmla="*/ 47139 h 236234"/>
                <a:gd name="connsiteX1" fmla="*/ 198526 w 443360"/>
                <a:gd name="connsiteY1" fmla="*/ 16597 h 236234"/>
                <a:gd name="connsiteX2" fmla="*/ 370351 w 443360"/>
                <a:gd name="connsiteY2" fmla="*/ 763 h 236234"/>
                <a:gd name="connsiteX3" fmla="*/ 400799 w 443360"/>
                <a:gd name="connsiteY3" fmla="*/ 4886 h 236234"/>
                <a:gd name="connsiteX4" fmla="*/ 443334 w 443360"/>
                <a:gd name="connsiteY4" fmla="*/ 112628 h 236234"/>
                <a:gd name="connsiteX5" fmla="*/ 411105 w 443360"/>
                <a:gd name="connsiteY5" fmla="*/ 174930 h 236234"/>
                <a:gd name="connsiteX6" fmla="*/ 165079 w 443360"/>
                <a:gd name="connsiteY6" fmla="*/ 234891 h 236234"/>
                <a:gd name="connsiteX7" fmla="*/ 62959 w 443360"/>
                <a:gd name="connsiteY7" fmla="*/ 175492 h 236234"/>
                <a:gd name="connsiteX8" fmla="*/ 0 w 443360"/>
                <a:gd name="connsiteY8" fmla="*/ 47139 h 23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3360" h="236234">
                  <a:moveTo>
                    <a:pt x="0" y="47139"/>
                  </a:moveTo>
                  <a:cubicBezTo>
                    <a:pt x="65020" y="29713"/>
                    <a:pt x="132101" y="24935"/>
                    <a:pt x="198526" y="16597"/>
                  </a:cubicBezTo>
                  <a:cubicBezTo>
                    <a:pt x="255582" y="9383"/>
                    <a:pt x="313013" y="5822"/>
                    <a:pt x="370351" y="763"/>
                  </a:cubicBezTo>
                  <a:cubicBezTo>
                    <a:pt x="380750" y="-174"/>
                    <a:pt x="391337" y="-1392"/>
                    <a:pt x="400799" y="4886"/>
                  </a:cubicBezTo>
                  <a:cubicBezTo>
                    <a:pt x="424690" y="37021"/>
                    <a:pt x="444177" y="70561"/>
                    <a:pt x="443334" y="112628"/>
                  </a:cubicBezTo>
                  <a:cubicBezTo>
                    <a:pt x="442866" y="139235"/>
                    <a:pt x="434059" y="161439"/>
                    <a:pt x="411105" y="174930"/>
                  </a:cubicBezTo>
                  <a:cubicBezTo>
                    <a:pt x="335217" y="219339"/>
                    <a:pt x="253146" y="242199"/>
                    <a:pt x="165079" y="234891"/>
                  </a:cubicBezTo>
                  <a:cubicBezTo>
                    <a:pt x="123294" y="231424"/>
                    <a:pt x="89941" y="207346"/>
                    <a:pt x="62959" y="175492"/>
                  </a:cubicBezTo>
                  <a:cubicBezTo>
                    <a:pt x="31198" y="138111"/>
                    <a:pt x="9650" y="95482"/>
                    <a:pt x="0" y="47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45">
              <a:extLst>
                <a:ext uri="{FF2B5EF4-FFF2-40B4-BE49-F238E27FC236}">
                  <a16:creationId xmlns:a16="http://schemas.microsoft.com/office/drawing/2014/main" xmlns="" id="{8188C9E2-2638-4830-98AB-603FE2E82798}"/>
                </a:ext>
              </a:extLst>
            </p:cNvPr>
            <p:cNvSpPr/>
            <p:nvPr/>
          </p:nvSpPr>
          <p:spPr>
            <a:xfrm>
              <a:off x="6220040" y="2333031"/>
              <a:ext cx="440058" cy="233348"/>
            </a:xfrm>
            <a:custGeom>
              <a:avLst/>
              <a:gdLst>
                <a:gd name="connsiteX0" fmla="*/ 44412 w 440058"/>
                <a:gd name="connsiteY0" fmla="*/ 0 h 233348"/>
                <a:gd name="connsiteX1" fmla="*/ 417667 w 440058"/>
                <a:gd name="connsiteY1" fmla="*/ 49561 h 233348"/>
                <a:gd name="connsiteX2" fmla="*/ 440058 w 440058"/>
                <a:gd name="connsiteY2" fmla="*/ 63802 h 233348"/>
                <a:gd name="connsiteX3" fmla="*/ 402021 w 440058"/>
                <a:gd name="connsiteY3" fmla="*/ 144280 h 233348"/>
                <a:gd name="connsiteX4" fmla="*/ 221296 w 440058"/>
                <a:gd name="connsiteY4" fmla="*/ 231504 h 233348"/>
                <a:gd name="connsiteX5" fmla="*/ 62400 w 440058"/>
                <a:gd name="connsiteY5" fmla="*/ 187471 h 233348"/>
                <a:gd name="connsiteX6" fmla="*/ 10965 w 440058"/>
                <a:gd name="connsiteY6" fmla="*/ 56119 h 233348"/>
                <a:gd name="connsiteX7" fmla="*/ 44412 w 440058"/>
                <a:gd name="connsiteY7" fmla="*/ 0 h 23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0058" h="233348">
                  <a:moveTo>
                    <a:pt x="44412" y="0"/>
                  </a:moveTo>
                  <a:cubicBezTo>
                    <a:pt x="170048" y="7308"/>
                    <a:pt x="294186" y="25952"/>
                    <a:pt x="417667" y="49561"/>
                  </a:cubicBezTo>
                  <a:cubicBezTo>
                    <a:pt x="426474" y="51248"/>
                    <a:pt x="437716" y="51154"/>
                    <a:pt x="440058" y="63802"/>
                  </a:cubicBezTo>
                  <a:cubicBezTo>
                    <a:pt x="430877" y="92283"/>
                    <a:pt x="418416" y="119172"/>
                    <a:pt x="402021" y="144280"/>
                  </a:cubicBezTo>
                  <a:cubicBezTo>
                    <a:pt x="359205" y="209769"/>
                    <a:pt x="299900" y="241623"/>
                    <a:pt x="221296" y="231504"/>
                  </a:cubicBezTo>
                  <a:cubicBezTo>
                    <a:pt x="166394" y="224478"/>
                    <a:pt x="112617" y="211455"/>
                    <a:pt x="62400" y="187471"/>
                  </a:cubicBezTo>
                  <a:cubicBezTo>
                    <a:pt x="1784" y="158521"/>
                    <a:pt x="-13113" y="118891"/>
                    <a:pt x="10965" y="56119"/>
                  </a:cubicBezTo>
                  <a:cubicBezTo>
                    <a:pt x="18835" y="35414"/>
                    <a:pt x="31389" y="17613"/>
                    <a:pt x="4441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3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Graphic 21">
            <a:extLst>
              <a:ext uri="{FF2B5EF4-FFF2-40B4-BE49-F238E27FC236}">
                <a16:creationId xmlns:a16="http://schemas.microsoft.com/office/drawing/2014/main" xmlns="" id="{78CB8065-1313-428A-9157-D005E9152366}"/>
              </a:ext>
            </a:extLst>
          </p:cNvPr>
          <p:cNvGrpSpPr/>
          <p:nvPr/>
        </p:nvGrpSpPr>
        <p:grpSpPr>
          <a:xfrm>
            <a:off x="5541744" y="4720810"/>
            <a:ext cx="1127362" cy="1447364"/>
            <a:chOff x="3425127" y="0"/>
            <a:chExt cx="5341746" cy="6858000"/>
          </a:xfrm>
        </p:grpSpPr>
        <p:sp>
          <p:nvSpPr>
            <p:cNvPr id="14" name="Freeform: Shape 55">
              <a:extLst>
                <a:ext uri="{FF2B5EF4-FFF2-40B4-BE49-F238E27FC236}">
                  <a16:creationId xmlns:a16="http://schemas.microsoft.com/office/drawing/2014/main" xmlns="" id="{6FF52D86-EAA7-41F9-B219-13EF4F8F4560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56">
              <a:extLst>
                <a:ext uri="{FF2B5EF4-FFF2-40B4-BE49-F238E27FC236}">
                  <a16:creationId xmlns:a16="http://schemas.microsoft.com/office/drawing/2014/main" xmlns="" id="{D25C8FBC-EC4D-4EF8-9BFD-CAAF331C1567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57">
              <a:extLst>
                <a:ext uri="{FF2B5EF4-FFF2-40B4-BE49-F238E27FC236}">
                  <a16:creationId xmlns:a16="http://schemas.microsoft.com/office/drawing/2014/main" xmlns="" id="{39C1AF5F-7184-42BB-9E60-58366E56CA94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58">
              <a:extLst>
                <a:ext uri="{FF2B5EF4-FFF2-40B4-BE49-F238E27FC236}">
                  <a16:creationId xmlns:a16="http://schemas.microsoft.com/office/drawing/2014/main" xmlns="" id="{6BF681F4-5F10-4676-8D9A-A64A91C89D03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59">
              <a:extLst>
                <a:ext uri="{FF2B5EF4-FFF2-40B4-BE49-F238E27FC236}">
                  <a16:creationId xmlns:a16="http://schemas.microsoft.com/office/drawing/2014/main" xmlns="" id="{7A68AAC0-3675-4F8D-8BE1-2A173CFF5306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7AA1DE8-BE33-40B9-BA35-14BA33A5D3FA}"/>
              </a:ext>
            </a:extLst>
          </p:cNvPr>
          <p:cNvGrpSpPr/>
          <p:nvPr/>
        </p:nvGrpSpPr>
        <p:grpSpPr>
          <a:xfrm>
            <a:off x="9033889" y="4862344"/>
            <a:ext cx="2128669" cy="1146890"/>
            <a:chOff x="9075380" y="1703389"/>
            <a:chExt cx="2128669" cy="114689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xmlns="" id="{6549A368-2092-4CEF-8F9D-30D8F0EEF39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9075380" y="1703389"/>
              <a:ext cx="2128669" cy="1146890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xmlns="" id="{1D054779-EB1F-4CF2-960C-631205DC0244}"/>
                </a:ext>
              </a:extLst>
            </p:cNvPr>
            <p:cNvSpPr/>
            <p:nvPr/>
          </p:nvSpPr>
          <p:spPr>
            <a:xfrm>
              <a:off x="10273479" y="1862350"/>
              <a:ext cx="306166" cy="306132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688485 w 3888432"/>
                <a:gd name="connsiteY5" fmla="*/ 147563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2688485 w 3888432"/>
                <a:gd name="connsiteY17" fmla="*/ 1475633 h 3960440"/>
                <a:gd name="connsiteX18" fmla="*/ 878058 w 3888432"/>
                <a:gd name="connsiteY18" fmla="*/ 648072 h 3960440"/>
                <a:gd name="connsiteX19" fmla="*/ 554477 w 3888432"/>
                <a:gd name="connsiteY19" fmla="*/ 971653 h 3960440"/>
                <a:gd name="connsiteX20" fmla="*/ 878058 w 3888432"/>
                <a:gd name="connsiteY20" fmla="*/ 1295234 h 3960440"/>
                <a:gd name="connsiteX21" fmla="*/ 1201639 w 3888432"/>
                <a:gd name="connsiteY21" fmla="*/ 971653 h 3960440"/>
                <a:gd name="connsiteX22" fmla="*/ 878058 w 3888432"/>
                <a:gd name="connsiteY22" fmla="*/ 648072 h 3960440"/>
                <a:gd name="connsiteX23" fmla="*/ 333511 w 3888432"/>
                <a:gd name="connsiteY23" fmla="*/ 0 h 3960440"/>
                <a:gd name="connsiteX24" fmla="*/ 3554921 w 3888432"/>
                <a:gd name="connsiteY24" fmla="*/ 0 h 3960440"/>
                <a:gd name="connsiteX25" fmla="*/ 3888432 w 3888432"/>
                <a:gd name="connsiteY25" fmla="*/ 333511 h 3960440"/>
                <a:gd name="connsiteX26" fmla="*/ 3888432 w 3888432"/>
                <a:gd name="connsiteY26" fmla="*/ 3626929 h 3960440"/>
                <a:gd name="connsiteX27" fmla="*/ 3554921 w 3888432"/>
                <a:gd name="connsiteY27" fmla="*/ 3960440 h 3960440"/>
                <a:gd name="connsiteX28" fmla="*/ 333511 w 3888432"/>
                <a:gd name="connsiteY28" fmla="*/ 3960440 h 3960440"/>
                <a:gd name="connsiteX29" fmla="*/ 0 w 3888432"/>
                <a:gd name="connsiteY29" fmla="*/ 3626929 h 3960440"/>
                <a:gd name="connsiteX30" fmla="*/ 0 w 3888432"/>
                <a:gd name="connsiteY30" fmla="*/ 333511 h 3960440"/>
                <a:gd name="connsiteX31" fmla="*/ 333511 w 3888432"/>
                <a:gd name="connsiteY31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36833 w 3888432"/>
                <a:gd name="connsiteY11" fmla="*/ 2084121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3">
              <a:extLst>
                <a:ext uri="{FF2B5EF4-FFF2-40B4-BE49-F238E27FC236}">
                  <a16:creationId xmlns:a16="http://schemas.microsoft.com/office/drawing/2014/main" xmlns="" id="{7602FCA9-7E97-47BC-83FB-CB80D3CD58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789933" y="2123768"/>
              <a:ext cx="306132" cy="306132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59137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32095 w 3960000"/>
                <a:gd name="connsiteY15" fmla="*/ 238945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1239EEA-82BE-4EDC-B0B9-751AD6DECBA9}"/>
                </a:ext>
              </a:extLst>
            </p:cNvPr>
            <p:cNvSpPr txBox="1"/>
            <p:nvPr/>
          </p:nvSpPr>
          <p:spPr>
            <a:xfrm>
              <a:off x="9228807" y="2432715"/>
              <a:ext cx="13113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mn-MN" b="1" dirty="0" smtClean="0">
                  <a:solidFill>
                    <a:schemeClr val="accent1"/>
                  </a:solidFill>
                </a:rPr>
                <a:t>Интернет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10520057" y="5335586"/>
            <a:ext cx="309867" cy="360363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894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4000" b="1" dirty="0" smtClean="0"/>
              <a:t>5. Заключение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19258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mn-MN" b="1" dirty="0" smtClean="0"/>
              <a:t>Литература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01600" y="1386415"/>
            <a:ext cx="1209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mn-MN" sz="2400" dirty="0" smtClean="0">
                <a:hlinkClick r:id="rId2"/>
              </a:rPr>
              <a:t>1</a:t>
            </a:r>
            <a:r>
              <a:rPr lang="en-US" sz="2400" dirty="0" smtClean="0">
                <a:hlinkClick r:id="rId2"/>
              </a:rPr>
              <a:t>0 Advantages and Disadvantages of Biometrics System You Should Know (biometrictoday.com</a:t>
            </a:r>
            <a:endParaRPr lang="mn-MN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hlinkClick r:id="rId3"/>
              </a:rPr>
              <a:t>Биометрия: что это такое простыми словами, как работает система(ria.ru</a:t>
            </a:r>
            <a:r>
              <a:rPr lang="en-US" sz="2400" dirty="0" smtClean="0"/>
              <a:t>)</a:t>
            </a:r>
            <a:endParaRPr lang="mn-MN" sz="2400" dirty="0" smtClean="0"/>
          </a:p>
          <a:p>
            <a:pPr>
              <a:buFont typeface="Wingdings" pitchFamily="2" charset="2"/>
              <a:buChar char="Ø"/>
            </a:pPr>
            <a:r>
              <a:rPr lang="mn-MN" sz="2400" dirty="0" smtClean="0">
                <a:hlinkClick r:id="rId4"/>
              </a:rPr>
              <a:t>Биометрические технологии — Википедия (</a:t>
            </a:r>
            <a:r>
              <a:rPr lang="en-US" sz="2400" dirty="0" smtClean="0">
                <a:hlinkClick r:id="rId4"/>
              </a:rPr>
              <a:t>wikipedia.org)</a:t>
            </a:r>
            <a:endParaRPr lang="mn-MN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hlinkClick r:id="rId5"/>
              </a:rPr>
              <a:t>Aaron </a:t>
            </a:r>
            <a:r>
              <a:rPr lang="en-US" sz="2400" dirty="0" err="1" smtClean="0">
                <a:hlinkClick r:id="rId5"/>
              </a:rPr>
              <a:t>Rosand</a:t>
            </a:r>
            <a:r>
              <a:rPr lang="en-US" sz="2400" dirty="0" smtClean="0">
                <a:hlinkClick r:id="rId5"/>
              </a:rPr>
              <a:t> (sheilascorner.com)</a:t>
            </a:r>
            <a:endParaRPr lang="mn-MN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hlinkClick r:id="rId6"/>
              </a:rPr>
              <a:t>21 Types of Biometrics with Detail Explanation - Biometric Today</a:t>
            </a:r>
            <a:endParaRPr lang="mn-MN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mn-MN" sz="2400" dirty="0" smtClean="0">
                <a:hlinkClick r:id="rId7"/>
              </a:rPr>
              <a:t>Биометрические системы защиты</a:t>
            </a:r>
            <a:endParaRPr lang="mn-MN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hlinkClick r:id="rId8"/>
              </a:rPr>
              <a:t>https://ruskline.ru/images/Attributes/%D0%B1%D0%B8%D0%BE%D0%BC%D0%B5%D1%82%D1%80%D0%B8%D1%8F.jpg</a:t>
            </a:r>
            <a:endParaRPr lang="mn-MN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hlinkClick r:id="rId9"/>
              </a:rPr>
              <a:t>https://th.bing.com/th/id/R.dc8352b446846cf671448b287a6b94fe?rik=bRvvqIvjSEAqlg&amp;riu=http%3a%2f%2fimages.myshared.ru%2f5%2f476525%2fslide_6.jpg&amp;ehk=aiC35wQowCtJB7f3hNikLoRFUuYudf3xUnlQ6IqjPEs%3d&amp;risl=&amp;pid=ImgRaw&amp;r=0</a:t>
            </a:r>
            <a:endParaRPr lang="mn-MN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https://habrastorage.org/r/w1560/getpro/habr/post_images/aef/eac/137/aefeac1377cf422449998448ac3ce23b.png</a:t>
            </a:r>
          </a:p>
        </p:txBody>
      </p:sp>
      <p:pic>
        <p:nvPicPr>
          <p:cNvPr id="19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" y="0"/>
            <a:ext cx="819150" cy="966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27296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487995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6000" b="1" dirty="0" smtClean="0">
                <a:solidFill>
                  <a:schemeClr val="bg1"/>
                </a:solidFill>
                <a:cs typeface="Arial" pitchFamily="34" charset="0"/>
              </a:rPr>
              <a:t>СПАСИБО ЗА ВНИМАНИЕ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19150" cy="966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1656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1115759" y="327919"/>
            <a:ext cx="71213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mn-MN" altLang="ko-KR" sz="4800" b="1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ЦЕЛЬ И ЗАДАЧИ</a:t>
            </a:r>
            <a:endParaRPr lang="ko-KR" altLang="en-US" sz="4800" b="1" dirty="0">
              <a:solidFill>
                <a:srgbClr val="FFC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D9CA4B-818D-4FC2-B606-12A65F5454AA}"/>
              </a:ext>
            </a:extLst>
          </p:cNvPr>
          <p:cNvSpPr txBox="1"/>
          <p:nvPr/>
        </p:nvSpPr>
        <p:spPr>
          <a:xfrm>
            <a:off x="7422078" y="2791589"/>
            <a:ext cx="371462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0265188-9BE9-4313-A539-6528A964AACD}"/>
              </a:ext>
            </a:extLst>
          </p:cNvPr>
          <p:cNvSpPr txBox="1"/>
          <p:nvPr/>
        </p:nvSpPr>
        <p:spPr>
          <a:xfrm>
            <a:off x="4767942" y="2899310"/>
            <a:ext cx="7424058" cy="39703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/>
            <a:r>
              <a:rPr lang="mn-MN" altLang="ko-KR" sz="36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ЗАДАЧИ</a:t>
            </a:r>
            <a:endParaRPr lang="en-US" altLang="ko-KR" sz="3600" b="1" dirty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mn-MN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Определить, что такое биометрические технологии</a:t>
            </a:r>
            <a:endParaRPr lang="ru-RU" altLang="ko-KR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mn-MN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Узнать, как работают биометрические технологии</a:t>
            </a:r>
          </a:p>
          <a:p>
            <a:pPr marL="457200" indent="-457200">
              <a:buFont typeface="+mj-lt"/>
              <a:buAutoNum type="arabicParenR"/>
            </a:pPr>
            <a:r>
              <a:rPr lang="mn-MN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Назвать п</a:t>
            </a:r>
            <a:r>
              <a:rPr lang="ru-RU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люсы и минусы </a:t>
            </a:r>
            <a:r>
              <a:rPr lang="mn-MN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этих </a:t>
            </a:r>
            <a:r>
              <a:rPr lang="ru-RU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технологий</a:t>
            </a:r>
          </a:p>
          <a:p>
            <a:pPr marL="457200" indent="-457200">
              <a:buFont typeface="+mj-lt"/>
              <a:buAutoNum type="arabicParenR"/>
            </a:pPr>
            <a:r>
              <a:rPr lang="ru-RU" altLang="ko-KR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Объясн</a:t>
            </a:r>
            <a:r>
              <a:rPr lang="mn-MN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ить,</a:t>
            </a:r>
            <a:r>
              <a:rPr lang="ru-RU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как защищается биометрическая информация </a:t>
            </a:r>
            <a:endParaRPr lang="ko-KR" alt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mn-MN" altLang="ko-KR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19150" cy="96659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67943" y="1330658"/>
            <a:ext cx="7222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altLang="ko-KR" sz="36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ЦЕЛЬ</a:t>
            </a:r>
            <a:r>
              <a:rPr lang="ru-RU" altLang="ko-KR" sz="2800" b="1" dirty="0" smtClean="0">
                <a:solidFill>
                  <a:srgbClr val="FFC000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endParaRPr lang="mn-MN" altLang="ko-KR" sz="2400" b="1" dirty="0" smtClean="0">
              <a:solidFill>
                <a:srgbClr val="FFC000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ko-KR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Изучение проблемы биометрических технологий в области защиты информации</a:t>
            </a:r>
            <a:endParaRPr lang="mn-MN" altLang="ko-KR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989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584B2EA-CA78-4826-8D1E-F8A39F917F3D}"/>
              </a:ext>
            </a:extLst>
          </p:cNvPr>
          <p:cNvSpPr txBox="1"/>
          <p:nvPr/>
        </p:nvSpPr>
        <p:spPr>
          <a:xfrm>
            <a:off x="458368" y="409721"/>
            <a:ext cx="776276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sz="3600" b="1" dirty="0" smtClean="0">
                <a:latin typeface="+mj-lt"/>
                <a:cs typeface="Arial" pitchFamily="34" charset="0"/>
              </a:rPr>
              <a:t>1.1 Биометрические технологии</a:t>
            </a:r>
            <a:endParaRPr lang="en-US" sz="3600" b="1" dirty="0" smtClean="0">
              <a:latin typeface="+mj-lt"/>
              <a:cs typeface="Arial" pitchFamily="34" charset="0"/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xmlns="" id="{C1F90805-59CA-410A-945A-D7BB1AC0FAF2}"/>
              </a:ext>
            </a:extLst>
          </p:cNvPr>
          <p:cNvSpPr/>
          <p:nvPr/>
        </p:nvSpPr>
        <p:spPr>
          <a:xfrm>
            <a:off x="0" y="1164378"/>
            <a:ext cx="77385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Основа б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иометрически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х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 технологи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й – 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биометрия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(измерение уникальных характеристик отдельно взятого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человека):</a:t>
            </a:r>
            <a:endParaRPr lang="mn-MN" sz="3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– 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уникальные признаки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,полученны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им с рождения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ДНК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 отпечатки пальцев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,</a:t>
            </a:r>
            <a:endParaRPr lang="mn-MN" sz="3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– 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характеристики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приобретённые со  временем, способные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меняться с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возрастом или 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под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внешним воздействием (почерк, голос)</a:t>
            </a:r>
            <a:r>
              <a:rPr lang="mn-MN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Placeholder 8" descr="th.jfif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>
          <a:xfrm>
            <a:off x="7738533" y="0"/>
            <a:ext cx="4453466" cy="6858000"/>
          </a:xfrm>
        </p:spPr>
      </p:pic>
      <p:pic>
        <p:nvPicPr>
          <p:cNvPr id="5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82878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n on Sugar cooki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90604" y="5170523"/>
            <a:ext cx="1083329" cy="6270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9533"/>
            <a:ext cx="12192000" cy="724247"/>
          </a:xfrm>
        </p:spPr>
        <p:txBody>
          <a:bodyPr/>
          <a:lstStyle/>
          <a:p>
            <a:r>
              <a:rPr lang="mn-MN" sz="4000" b="1" dirty="0" smtClean="0"/>
              <a:t>1.2 БИОМЕТРИЧЕСКИЕ ХАРАКТЕРИСТИКИ</a:t>
            </a:r>
            <a:endParaRPr lang="en-US" sz="40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7D43CB9-922D-496F-9CA5-4202A3596035}"/>
              </a:ext>
            </a:extLst>
          </p:cNvPr>
          <p:cNvGrpSpPr/>
          <p:nvPr/>
        </p:nvGrpSpPr>
        <p:grpSpPr>
          <a:xfrm>
            <a:off x="4069660" y="2665277"/>
            <a:ext cx="4156378" cy="3252922"/>
            <a:chOff x="2707412" y="1951103"/>
            <a:chExt cx="3712460" cy="2500475"/>
          </a:xfrm>
        </p:grpSpPr>
        <p:sp>
          <p:nvSpPr>
            <p:cNvPr id="4" name="Trapezoid 4">
              <a:extLst>
                <a:ext uri="{FF2B5EF4-FFF2-40B4-BE49-F238E27FC236}">
                  <a16:creationId xmlns:a16="http://schemas.microsoft.com/office/drawing/2014/main" xmlns="" id="{FC82115D-A988-41A7-9ECF-918718F074B0}"/>
                </a:ext>
              </a:extLst>
            </p:cNvPr>
            <p:cNvSpPr/>
            <p:nvPr/>
          </p:nvSpPr>
          <p:spPr>
            <a:xfrm>
              <a:off x="4028512" y="2438234"/>
              <a:ext cx="1080120" cy="2013344"/>
            </a:xfrm>
            <a:custGeom>
              <a:avLst/>
              <a:gdLst/>
              <a:ahLst/>
              <a:cxnLst/>
              <a:rect l="l" t="t" r="r" b="b"/>
              <a:pathLst>
                <a:path w="1080120" h="2013344">
                  <a:moveTo>
                    <a:pt x="540060" y="0"/>
                  </a:moveTo>
                  <a:cubicBezTo>
                    <a:pt x="838327" y="0"/>
                    <a:pt x="1080120" y="241793"/>
                    <a:pt x="1080120" y="540060"/>
                  </a:cubicBezTo>
                  <a:cubicBezTo>
                    <a:pt x="1080120" y="749650"/>
                    <a:pt x="960728" y="931355"/>
                    <a:pt x="785154" y="1018748"/>
                  </a:cubicBezTo>
                  <a:lnTo>
                    <a:pt x="972108" y="2013344"/>
                  </a:lnTo>
                  <a:lnTo>
                    <a:pt x="108012" y="2013344"/>
                  </a:lnTo>
                  <a:lnTo>
                    <a:pt x="294966" y="1018748"/>
                  </a:lnTo>
                  <a:cubicBezTo>
                    <a:pt x="119392" y="931355"/>
                    <a:pt x="0" y="749650"/>
                    <a:pt x="0" y="540060"/>
                  </a:cubicBezTo>
                  <a:cubicBezTo>
                    <a:pt x="0" y="241793"/>
                    <a:pt x="241793" y="0"/>
                    <a:pt x="5400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101600" dir="13500000">
                <a:prstClr val="black">
                  <a:alpha val="4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xmlns="" id="{C741C0FC-7FAD-459B-98A4-5132F923C38D}"/>
                </a:ext>
              </a:extLst>
            </p:cNvPr>
            <p:cNvSpPr/>
            <p:nvPr/>
          </p:nvSpPr>
          <p:spPr>
            <a:xfrm rot="20055640" flipH="1">
              <a:off x="5106473" y="2123937"/>
              <a:ext cx="1140273" cy="575650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BD7EC92-5562-4435-8BAE-64F2C6D055F9}"/>
                </a:ext>
              </a:extLst>
            </p:cNvPr>
            <p:cNvSpPr/>
            <p:nvPr/>
          </p:nvSpPr>
          <p:spPr>
            <a:xfrm rot="1544360">
              <a:off x="2936536" y="2140573"/>
              <a:ext cx="1054455" cy="572959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9B4F22F9-4274-4B1D-BF03-154904AF6EEE}"/>
                </a:ext>
              </a:extLst>
            </p:cNvPr>
            <p:cNvSpPr/>
            <p:nvPr/>
          </p:nvSpPr>
          <p:spPr>
            <a:xfrm rot="1544360" flipH="1" flipV="1">
              <a:off x="5047570" y="3397338"/>
              <a:ext cx="1145587" cy="536958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xmlns="" id="{D8B6737C-CE19-4C3B-B558-4DCE50F5249A}"/>
                </a:ext>
              </a:extLst>
            </p:cNvPr>
            <p:cNvSpPr/>
            <p:nvPr/>
          </p:nvSpPr>
          <p:spPr>
            <a:xfrm rot="20055640" flipV="1">
              <a:off x="3062606" y="3267020"/>
              <a:ext cx="952582" cy="572888"/>
            </a:xfrm>
            <a:custGeom>
              <a:avLst/>
              <a:gdLst/>
              <a:ahLst/>
              <a:cxnLst/>
              <a:rect l="l" t="t" r="r" b="b"/>
              <a:pathLst>
                <a:path w="1432540" h="648072">
                  <a:moveTo>
                    <a:pt x="324036" y="0"/>
                  </a:moveTo>
                  <a:cubicBezTo>
                    <a:pt x="471609" y="0"/>
                    <a:pt x="596141" y="98650"/>
                    <a:pt x="633820" y="234026"/>
                  </a:cubicBezTo>
                  <a:lnTo>
                    <a:pt x="1432540" y="234026"/>
                  </a:lnTo>
                  <a:lnTo>
                    <a:pt x="1432540" y="310892"/>
                  </a:lnTo>
                  <a:lnTo>
                    <a:pt x="1432540" y="428894"/>
                  </a:lnTo>
                  <a:lnTo>
                    <a:pt x="1432540" y="520608"/>
                  </a:lnTo>
                  <a:lnTo>
                    <a:pt x="1368152" y="520608"/>
                  </a:lnTo>
                  <a:lnTo>
                    <a:pt x="1360532" y="520608"/>
                  </a:lnTo>
                  <a:lnTo>
                    <a:pt x="1296144" y="520608"/>
                  </a:lnTo>
                  <a:lnTo>
                    <a:pt x="1296144" y="428894"/>
                  </a:lnTo>
                  <a:lnTo>
                    <a:pt x="1224136" y="428894"/>
                  </a:lnTo>
                  <a:lnTo>
                    <a:pt x="1224136" y="497748"/>
                  </a:lnTo>
                  <a:lnTo>
                    <a:pt x="1152128" y="497748"/>
                  </a:lnTo>
                  <a:lnTo>
                    <a:pt x="1152128" y="428894"/>
                  </a:lnTo>
                  <a:lnTo>
                    <a:pt x="1080120" y="428894"/>
                  </a:lnTo>
                  <a:lnTo>
                    <a:pt x="1080120" y="533752"/>
                  </a:lnTo>
                  <a:lnTo>
                    <a:pt x="1008112" y="533752"/>
                  </a:lnTo>
                  <a:lnTo>
                    <a:pt x="1008112" y="428894"/>
                  </a:lnTo>
                  <a:lnTo>
                    <a:pt x="629211" y="428894"/>
                  </a:lnTo>
                  <a:cubicBezTo>
                    <a:pt x="586855" y="556617"/>
                    <a:pt x="466125" y="648072"/>
                    <a:pt x="324036" y="648072"/>
                  </a:cubicBezTo>
                  <a:cubicBezTo>
                    <a:pt x="145076" y="648072"/>
                    <a:pt x="0" y="50299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3EBA148-60C3-43B6-BA5F-6C6CBDC847CD}"/>
                </a:ext>
              </a:extLst>
            </p:cNvPr>
            <p:cNvSpPr txBox="1"/>
            <p:nvPr/>
          </p:nvSpPr>
          <p:spPr>
            <a:xfrm>
              <a:off x="2724129" y="1951103"/>
              <a:ext cx="551728" cy="5016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EDF9129-9588-404C-ADD2-0C1628A8AB69}"/>
                </a:ext>
              </a:extLst>
            </p:cNvPr>
            <p:cNvSpPr txBox="1"/>
            <p:nvPr/>
          </p:nvSpPr>
          <p:spPr>
            <a:xfrm>
              <a:off x="5868144" y="1951103"/>
              <a:ext cx="551728" cy="5016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8310A127-A4CE-4680-9BBE-C2C1BE02F898}"/>
                </a:ext>
              </a:extLst>
            </p:cNvPr>
            <p:cNvSpPr txBox="1"/>
            <p:nvPr/>
          </p:nvSpPr>
          <p:spPr>
            <a:xfrm>
              <a:off x="5860524" y="3634633"/>
              <a:ext cx="551728" cy="5016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0770638F-E2C5-4E9D-AC29-0E58240622E9}"/>
                </a:ext>
              </a:extLst>
            </p:cNvPr>
            <p:cNvSpPr txBox="1"/>
            <p:nvPr/>
          </p:nvSpPr>
          <p:spPr>
            <a:xfrm>
              <a:off x="2707412" y="3640227"/>
              <a:ext cx="551728" cy="501693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AD7E3F-DF4D-4538-B8C0-E02403DD32B3}"/>
              </a:ext>
            </a:extLst>
          </p:cNvPr>
          <p:cNvSpPr txBox="1"/>
          <p:nvPr/>
        </p:nvSpPr>
        <p:spPr>
          <a:xfrm>
            <a:off x="1533429" y="5309923"/>
            <a:ext cx="297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2000" dirty="0" smtClean="0">
                <a:cs typeface="Arial" pitchFamily="34" charset="0"/>
              </a:rPr>
              <a:t>Ладонь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0502B27-95D1-4ECB-88FD-7D7675664685}"/>
              </a:ext>
            </a:extLst>
          </p:cNvPr>
          <p:cNvSpPr txBox="1"/>
          <p:nvPr/>
        </p:nvSpPr>
        <p:spPr>
          <a:xfrm>
            <a:off x="2458829" y="2174082"/>
            <a:ext cx="3020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000" dirty="0" smtClean="0">
                <a:cs typeface="Arial" pitchFamily="34" charset="0"/>
              </a:rPr>
              <a:t>Отпечатки пальцев</a:t>
            </a:r>
            <a:endParaRPr lang="en-US" altLang="ko-KR" sz="2000" dirty="0"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8D4280D-D51B-4C76-9E99-19F31E7FE059}"/>
              </a:ext>
            </a:extLst>
          </p:cNvPr>
          <p:cNvSpPr txBox="1"/>
          <p:nvPr/>
        </p:nvSpPr>
        <p:spPr>
          <a:xfrm>
            <a:off x="1400495" y="4100100"/>
            <a:ext cx="30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sz="2400" dirty="0" smtClean="0">
                <a:cs typeface="Arial" pitchFamily="34" charset="0"/>
              </a:rPr>
              <a:t>Радужная оболочка</a:t>
            </a:r>
          </a:p>
        </p:txBody>
      </p:sp>
      <p:sp>
        <p:nvSpPr>
          <p:cNvPr id="26" name="Block Arc 31">
            <a:extLst>
              <a:ext uri="{FF2B5EF4-FFF2-40B4-BE49-F238E27FC236}">
                <a16:creationId xmlns:a16="http://schemas.microsoft.com/office/drawing/2014/main" xmlns="" id="{E5BCE0F3-2468-4E61-8171-F53BCD8AC03B}"/>
              </a:ext>
            </a:extLst>
          </p:cNvPr>
          <p:cNvSpPr/>
          <p:nvPr/>
        </p:nvSpPr>
        <p:spPr>
          <a:xfrm>
            <a:off x="5895738" y="3654212"/>
            <a:ext cx="577441" cy="63940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xmlns="" id="{8BD7EC92-5562-4435-8BAE-64F2C6D055F9}"/>
              </a:ext>
            </a:extLst>
          </p:cNvPr>
          <p:cNvSpPr/>
          <p:nvPr/>
        </p:nvSpPr>
        <p:spPr>
          <a:xfrm rot="10583248">
            <a:off x="6921489" y="3786912"/>
            <a:ext cx="1171399" cy="729870"/>
          </a:xfrm>
          <a:custGeom>
            <a:avLst/>
            <a:gdLst/>
            <a:ahLst/>
            <a:cxnLst/>
            <a:rect l="l" t="t" r="r" b="b"/>
            <a:pathLst>
              <a:path w="1432540" h="648072">
                <a:moveTo>
                  <a:pt x="324036" y="0"/>
                </a:moveTo>
                <a:cubicBezTo>
                  <a:pt x="471609" y="0"/>
                  <a:pt x="596141" y="98650"/>
                  <a:pt x="633820" y="234026"/>
                </a:cubicBezTo>
                <a:lnTo>
                  <a:pt x="1432540" y="234026"/>
                </a:lnTo>
                <a:lnTo>
                  <a:pt x="1432540" y="310892"/>
                </a:lnTo>
                <a:lnTo>
                  <a:pt x="1432540" y="428894"/>
                </a:lnTo>
                <a:lnTo>
                  <a:pt x="1432540" y="520608"/>
                </a:lnTo>
                <a:lnTo>
                  <a:pt x="1368152" y="520608"/>
                </a:lnTo>
                <a:lnTo>
                  <a:pt x="1360532" y="520608"/>
                </a:lnTo>
                <a:lnTo>
                  <a:pt x="1296144" y="520608"/>
                </a:lnTo>
                <a:lnTo>
                  <a:pt x="1296144" y="428894"/>
                </a:lnTo>
                <a:lnTo>
                  <a:pt x="1224136" y="428894"/>
                </a:lnTo>
                <a:lnTo>
                  <a:pt x="1224136" y="497748"/>
                </a:lnTo>
                <a:lnTo>
                  <a:pt x="1152128" y="497748"/>
                </a:lnTo>
                <a:lnTo>
                  <a:pt x="1152128" y="428894"/>
                </a:lnTo>
                <a:lnTo>
                  <a:pt x="1080120" y="428894"/>
                </a:lnTo>
                <a:lnTo>
                  <a:pt x="1080120" y="533752"/>
                </a:lnTo>
                <a:lnTo>
                  <a:pt x="1008112" y="533752"/>
                </a:lnTo>
                <a:lnTo>
                  <a:pt x="1008112" y="428894"/>
                </a:lnTo>
                <a:lnTo>
                  <a:pt x="629211" y="428894"/>
                </a:lnTo>
                <a:cubicBezTo>
                  <a:pt x="586855" y="556617"/>
                  <a:pt x="466125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5">
            <a:extLst>
              <a:ext uri="{FF2B5EF4-FFF2-40B4-BE49-F238E27FC236}">
                <a16:creationId xmlns:a16="http://schemas.microsoft.com/office/drawing/2014/main" xmlns="" id="{C741C0FC-7FAD-459B-98A4-5132F923C38D}"/>
              </a:ext>
            </a:extLst>
          </p:cNvPr>
          <p:cNvSpPr/>
          <p:nvPr/>
        </p:nvSpPr>
        <p:spPr>
          <a:xfrm rot="11062309" flipH="1">
            <a:off x="4245376" y="3673077"/>
            <a:ext cx="1101210" cy="752708"/>
          </a:xfrm>
          <a:custGeom>
            <a:avLst/>
            <a:gdLst/>
            <a:ahLst/>
            <a:cxnLst/>
            <a:rect l="l" t="t" r="r" b="b"/>
            <a:pathLst>
              <a:path w="1432540" h="648072">
                <a:moveTo>
                  <a:pt x="324036" y="0"/>
                </a:moveTo>
                <a:cubicBezTo>
                  <a:pt x="471609" y="0"/>
                  <a:pt x="596141" y="98650"/>
                  <a:pt x="633820" y="234026"/>
                </a:cubicBezTo>
                <a:lnTo>
                  <a:pt x="1432540" y="234026"/>
                </a:lnTo>
                <a:lnTo>
                  <a:pt x="1432540" y="310892"/>
                </a:lnTo>
                <a:lnTo>
                  <a:pt x="1432540" y="428894"/>
                </a:lnTo>
                <a:lnTo>
                  <a:pt x="1432540" y="520608"/>
                </a:lnTo>
                <a:lnTo>
                  <a:pt x="1368152" y="520608"/>
                </a:lnTo>
                <a:lnTo>
                  <a:pt x="1360532" y="520608"/>
                </a:lnTo>
                <a:lnTo>
                  <a:pt x="1296144" y="520608"/>
                </a:lnTo>
                <a:lnTo>
                  <a:pt x="1296144" y="428894"/>
                </a:lnTo>
                <a:lnTo>
                  <a:pt x="1224136" y="428894"/>
                </a:lnTo>
                <a:lnTo>
                  <a:pt x="1224136" y="497748"/>
                </a:lnTo>
                <a:lnTo>
                  <a:pt x="1152128" y="497748"/>
                </a:lnTo>
                <a:lnTo>
                  <a:pt x="1152128" y="428894"/>
                </a:lnTo>
                <a:lnTo>
                  <a:pt x="1080120" y="428894"/>
                </a:lnTo>
                <a:lnTo>
                  <a:pt x="1080120" y="533752"/>
                </a:lnTo>
                <a:lnTo>
                  <a:pt x="1008112" y="533752"/>
                </a:lnTo>
                <a:lnTo>
                  <a:pt x="1008112" y="428894"/>
                </a:lnTo>
                <a:lnTo>
                  <a:pt x="629211" y="428894"/>
                </a:lnTo>
                <a:cubicBezTo>
                  <a:pt x="586855" y="556617"/>
                  <a:pt x="466125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xmlns="" id="{9B4F22F9-4274-4B1D-BF03-154904AF6EEE}"/>
              </a:ext>
            </a:extLst>
          </p:cNvPr>
          <p:cNvSpPr/>
          <p:nvPr/>
        </p:nvSpPr>
        <p:spPr>
          <a:xfrm rot="14465011" flipH="1" flipV="1">
            <a:off x="5089443" y="2286115"/>
            <a:ext cx="1282571" cy="698540"/>
          </a:xfrm>
          <a:custGeom>
            <a:avLst/>
            <a:gdLst/>
            <a:ahLst/>
            <a:cxnLst/>
            <a:rect l="l" t="t" r="r" b="b"/>
            <a:pathLst>
              <a:path w="1432540" h="648072">
                <a:moveTo>
                  <a:pt x="324036" y="0"/>
                </a:moveTo>
                <a:cubicBezTo>
                  <a:pt x="471609" y="0"/>
                  <a:pt x="596141" y="98650"/>
                  <a:pt x="633820" y="234026"/>
                </a:cubicBezTo>
                <a:lnTo>
                  <a:pt x="1432540" y="234026"/>
                </a:lnTo>
                <a:lnTo>
                  <a:pt x="1432540" y="310892"/>
                </a:lnTo>
                <a:lnTo>
                  <a:pt x="1432540" y="428894"/>
                </a:lnTo>
                <a:lnTo>
                  <a:pt x="1432540" y="520608"/>
                </a:lnTo>
                <a:lnTo>
                  <a:pt x="1368152" y="520608"/>
                </a:lnTo>
                <a:lnTo>
                  <a:pt x="1360532" y="520608"/>
                </a:lnTo>
                <a:lnTo>
                  <a:pt x="1296144" y="520608"/>
                </a:lnTo>
                <a:lnTo>
                  <a:pt x="1296144" y="428894"/>
                </a:lnTo>
                <a:lnTo>
                  <a:pt x="1224136" y="428894"/>
                </a:lnTo>
                <a:lnTo>
                  <a:pt x="1224136" y="497748"/>
                </a:lnTo>
                <a:lnTo>
                  <a:pt x="1152128" y="497748"/>
                </a:lnTo>
                <a:lnTo>
                  <a:pt x="1152128" y="428894"/>
                </a:lnTo>
                <a:lnTo>
                  <a:pt x="1080120" y="428894"/>
                </a:lnTo>
                <a:lnTo>
                  <a:pt x="1080120" y="533752"/>
                </a:lnTo>
                <a:lnTo>
                  <a:pt x="1008112" y="533752"/>
                </a:lnTo>
                <a:lnTo>
                  <a:pt x="1008112" y="428894"/>
                </a:lnTo>
                <a:lnTo>
                  <a:pt x="629211" y="428894"/>
                </a:lnTo>
                <a:cubicBezTo>
                  <a:pt x="586855" y="556617"/>
                  <a:pt x="466125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5">
            <a:extLst>
              <a:ext uri="{FF2B5EF4-FFF2-40B4-BE49-F238E27FC236}">
                <a16:creationId xmlns:a16="http://schemas.microsoft.com/office/drawing/2014/main" xmlns="" id="{D8B6737C-CE19-4C3B-B558-4DCE50F5249A}"/>
              </a:ext>
            </a:extLst>
          </p:cNvPr>
          <p:cNvSpPr/>
          <p:nvPr/>
        </p:nvSpPr>
        <p:spPr>
          <a:xfrm rot="7665595" flipV="1">
            <a:off x="6194527" y="2379047"/>
            <a:ext cx="1066487" cy="745282"/>
          </a:xfrm>
          <a:custGeom>
            <a:avLst/>
            <a:gdLst/>
            <a:ahLst/>
            <a:cxnLst/>
            <a:rect l="l" t="t" r="r" b="b"/>
            <a:pathLst>
              <a:path w="1432540" h="648072">
                <a:moveTo>
                  <a:pt x="324036" y="0"/>
                </a:moveTo>
                <a:cubicBezTo>
                  <a:pt x="471609" y="0"/>
                  <a:pt x="596141" y="98650"/>
                  <a:pt x="633820" y="234026"/>
                </a:cubicBezTo>
                <a:lnTo>
                  <a:pt x="1432540" y="234026"/>
                </a:lnTo>
                <a:lnTo>
                  <a:pt x="1432540" y="310892"/>
                </a:lnTo>
                <a:lnTo>
                  <a:pt x="1432540" y="428894"/>
                </a:lnTo>
                <a:lnTo>
                  <a:pt x="1432540" y="520608"/>
                </a:lnTo>
                <a:lnTo>
                  <a:pt x="1368152" y="520608"/>
                </a:lnTo>
                <a:lnTo>
                  <a:pt x="1360532" y="520608"/>
                </a:lnTo>
                <a:lnTo>
                  <a:pt x="1296144" y="520608"/>
                </a:lnTo>
                <a:lnTo>
                  <a:pt x="1296144" y="428894"/>
                </a:lnTo>
                <a:lnTo>
                  <a:pt x="1224136" y="428894"/>
                </a:lnTo>
                <a:lnTo>
                  <a:pt x="1224136" y="497748"/>
                </a:lnTo>
                <a:lnTo>
                  <a:pt x="1152128" y="497748"/>
                </a:lnTo>
                <a:lnTo>
                  <a:pt x="1152128" y="428894"/>
                </a:lnTo>
                <a:lnTo>
                  <a:pt x="1080120" y="428894"/>
                </a:lnTo>
                <a:lnTo>
                  <a:pt x="1080120" y="533752"/>
                </a:lnTo>
                <a:lnTo>
                  <a:pt x="1008112" y="533752"/>
                </a:lnTo>
                <a:lnTo>
                  <a:pt x="1008112" y="428894"/>
                </a:lnTo>
                <a:lnTo>
                  <a:pt x="629211" y="428894"/>
                </a:lnTo>
                <a:cubicBezTo>
                  <a:pt x="586855" y="556617"/>
                  <a:pt x="466125" y="648072"/>
                  <a:pt x="324036" y="648072"/>
                </a:cubicBezTo>
                <a:cubicBezTo>
                  <a:pt x="145076" y="648072"/>
                  <a:pt x="0" y="502996"/>
                  <a:pt x="0" y="324036"/>
                </a:cubicBezTo>
                <a:cubicBezTo>
                  <a:pt x="0" y="145076"/>
                  <a:pt x="145076" y="0"/>
                  <a:pt x="32403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그룹 46">
            <a:extLst>
              <a:ext uri="{FF2B5EF4-FFF2-40B4-BE49-F238E27FC236}">
                <a16:creationId xmlns:a16="http://schemas.microsoft.com/office/drawing/2014/main" xmlns="" id="{8B69B539-FD67-4939-8CE9-778F721C546E}"/>
              </a:ext>
            </a:extLst>
          </p:cNvPr>
          <p:cNvGrpSpPr/>
          <p:nvPr/>
        </p:nvGrpSpPr>
        <p:grpSpPr>
          <a:xfrm>
            <a:off x="1930399" y="1955798"/>
            <a:ext cx="499534" cy="635001"/>
            <a:chOff x="3949971" y="3289143"/>
            <a:chExt cx="879217" cy="886735"/>
          </a:xfr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0"/>
            <a:tileRect/>
          </a:gradFill>
        </p:grpSpPr>
        <p:sp>
          <p:nvSpPr>
            <p:cNvPr id="32" name="자유형: 도형 47">
              <a:extLst>
                <a:ext uri="{FF2B5EF4-FFF2-40B4-BE49-F238E27FC236}">
                  <a16:creationId xmlns:a16="http://schemas.microsoft.com/office/drawing/2014/main" xmlns="" id="{DF58720D-B33F-421C-ACC7-EABDD78D63CE}"/>
                </a:ext>
              </a:extLst>
            </p:cNvPr>
            <p:cNvSpPr/>
            <p:nvPr/>
          </p:nvSpPr>
          <p:spPr>
            <a:xfrm>
              <a:off x="3949971" y="3289143"/>
              <a:ext cx="879217" cy="886734"/>
            </a:xfrm>
            <a:custGeom>
              <a:avLst/>
              <a:gdLst>
                <a:gd name="connsiteX0" fmla="*/ 2093370 w 6797527"/>
                <a:gd name="connsiteY0" fmla="*/ 5591383 h 6855646"/>
                <a:gd name="connsiteX1" fmla="*/ 2253467 w 6797527"/>
                <a:gd name="connsiteY1" fmla="*/ 5685286 h 6855646"/>
                <a:gd name="connsiteX2" fmla="*/ 2252544 w 6797527"/>
                <a:gd name="connsiteY2" fmla="*/ 5875940 h 6855646"/>
                <a:gd name="connsiteX3" fmla="*/ 1899176 w 6797527"/>
                <a:gd name="connsiteY3" fmla="*/ 6342608 h 6855646"/>
                <a:gd name="connsiteX4" fmla="*/ 1638633 w 6797527"/>
                <a:gd name="connsiteY4" fmla="*/ 6355384 h 6855646"/>
                <a:gd name="connsiteX5" fmla="*/ 1615696 w 6797527"/>
                <a:gd name="connsiteY5" fmla="*/ 6095380 h 6855646"/>
                <a:gd name="connsiteX6" fmla="*/ 1938430 w 6797527"/>
                <a:gd name="connsiteY6" fmla="*/ 5668892 h 6855646"/>
                <a:gd name="connsiteX7" fmla="*/ 2093370 w 6797527"/>
                <a:gd name="connsiteY7" fmla="*/ 5591383 h 6855646"/>
                <a:gd name="connsiteX8" fmla="*/ 3586502 w 6797527"/>
                <a:gd name="connsiteY8" fmla="*/ 5588368 h 6855646"/>
                <a:gd name="connsiteX9" fmla="*/ 3658934 w 6797527"/>
                <a:gd name="connsiteY9" fmla="*/ 5611087 h 6855646"/>
                <a:gd name="connsiteX10" fmla="*/ 3730131 w 6797527"/>
                <a:gd name="connsiteY10" fmla="*/ 5872707 h 6855646"/>
                <a:gd name="connsiteX11" fmla="*/ 3179797 w 6797527"/>
                <a:gd name="connsiteY11" fmla="*/ 6752856 h 6855646"/>
                <a:gd name="connsiteX12" fmla="*/ 3018007 w 6797527"/>
                <a:gd name="connsiteY12" fmla="*/ 6838215 h 6855646"/>
                <a:gd name="connsiteX13" fmla="*/ 2855524 w 6797527"/>
                <a:gd name="connsiteY13" fmla="*/ 6738232 h 6855646"/>
                <a:gd name="connsiteX14" fmla="*/ 2868455 w 6797527"/>
                <a:gd name="connsiteY14" fmla="*/ 6538264 h 6855646"/>
                <a:gd name="connsiteX15" fmla="*/ 3171331 w 6797527"/>
                <a:gd name="connsiteY15" fmla="*/ 6074445 h 6855646"/>
                <a:gd name="connsiteX16" fmla="*/ 3399238 w 6797527"/>
                <a:gd name="connsiteY16" fmla="*/ 5690058 h 6855646"/>
                <a:gd name="connsiteX17" fmla="*/ 3586502 w 6797527"/>
                <a:gd name="connsiteY17" fmla="*/ 5588368 h 6855646"/>
                <a:gd name="connsiteX18" fmla="*/ 1146313 w 6797527"/>
                <a:gd name="connsiteY18" fmla="*/ 4775343 h 6855646"/>
                <a:gd name="connsiteX19" fmla="*/ 1215839 w 6797527"/>
                <a:gd name="connsiteY19" fmla="*/ 4801058 h 6855646"/>
                <a:gd name="connsiteX20" fmla="*/ 1281725 w 6797527"/>
                <a:gd name="connsiteY20" fmla="*/ 5053827 h 6855646"/>
                <a:gd name="connsiteX21" fmla="*/ 955912 w 6797527"/>
                <a:gd name="connsiteY21" fmla="*/ 5507410 h 6855646"/>
                <a:gd name="connsiteX22" fmla="*/ 803589 w 6797527"/>
                <a:gd name="connsiteY22" fmla="*/ 5568985 h 6855646"/>
                <a:gd name="connsiteX23" fmla="*/ 646802 w 6797527"/>
                <a:gd name="connsiteY23" fmla="*/ 5461843 h 6855646"/>
                <a:gd name="connsiteX24" fmla="*/ 669200 w 6797527"/>
                <a:gd name="connsiteY24" fmla="*/ 5263338 h 6855646"/>
                <a:gd name="connsiteX25" fmla="*/ 959222 w 6797527"/>
                <a:gd name="connsiteY25" fmla="*/ 4859402 h 6855646"/>
                <a:gd name="connsiteX26" fmla="*/ 1146313 w 6797527"/>
                <a:gd name="connsiteY26" fmla="*/ 4775343 h 6855646"/>
                <a:gd name="connsiteX27" fmla="*/ 5271911 w 6797527"/>
                <a:gd name="connsiteY27" fmla="*/ 4285054 h 6855646"/>
                <a:gd name="connsiteX28" fmla="*/ 5443091 w 6797527"/>
                <a:gd name="connsiteY28" fmla="*/ 4494181 h 6855646"/>
                <a:gd name="connsiteX29" fmla="*/ 5404452 w 6797527"/>
                <a:gd name="connsiteY29" fmla="*/ 4706463 h 6855646"/>
                <a:gd name="connsiteX30" fmla="*/ 4766836 w 6797527"/>
                <a:gd name="connsiteY30" fmla="*/ 6560201 h 6855646"/>
                <a:gd name="connsiteX31" fmla="*/ 4513682 w 6797527"/>
                <a:gd name="connsiteY31" fmla="*/ 6652180 h 6855646"/>
                <a:gd name="connsiteX32" fmla="*/ 4426707 w 6797527"/>
                <a:gd name="connsiteY32" fmla="*/ 6395101 h 6855646"/>
                <a:gd name="connsiteX33" fmla="*/ 4618284 w 6797527"/>
                <a:gd name="connsiteY33" fmla="*/ 5982698 h 6855646"/>
                <a:gd name="connsiteX34" fmla="*/ 5067172 w 6797527"/>
                <a:gd name="connsiteY34" fmla="*/ 4448153 h 6855646"/>
                <a:gd name="connsiteX35" fmla="*/ 5271911 w 6797527"/>
                <a:gd name="connsiteY35" fmla="*/ 4285054 h 6855646"/>
                <a:gd name="connsiteX36" fmla="*/ 2779786 w 6797527"/>
                <a:gd name="connsiteY36" fmla="*/ 3896434 h 6855646"/>
                <a:gd name="connsiteX37" fmla="*/ 2952660 w 6797527"/>
                <a:gd name="connsiteY37" fmla="*/ 4104945 h 6855646"/>
                <a:gd name="connsiteX38" fmla="*/ 2911866 w 6797527"/>
                <a:gd name="connsiteY38" fmla="*/ 4314148 h 6855646"/>
                <a:gd name="connsiteX39" fmla="*/ 2506621 w 6797527"/>
                <a:gd name="connsiteY39" fmla="*/ 5444295 h 6855646"/>
                <a:gd name="connsiteX40" fmla="*/ 2230685 w 6797527"/>
                <a:gd name="connsiteY40" fmla="*/ 5524882 h 6855646"/>
                <a:gd name="connsiteX41" fmla="*/ 2166184 w 6797527"/>
                <a:gd name="connsiteY41" fmla="*/ 5279040 h 6855646"/>
                <a:gd name="connsiteX42" fmla="*/ 2366228 w 6797527"/>
                <a:gd name="connsiteY42" fmla="*/ 4826613 h 6855646"/>
                <a:gd name="connsiteX43" fmla="*/ 2576586 w 6797527"/>
                <a:gd name="connsiteY43" fmla="*/ 4058917 h 6855646"/>
                <a:gd name="connsiteX44" fmla="*/ 2779786 w 6797527"/>
                <a:gd name="connsiteY44" fmla="*/ 3896434 h 6855646"/>
                <a:gd name="connsiteX45" fmla="*/ 4704259 w 6797527"/>
                <a:gd name="connsiteY45" fmla="*/ 3551763 h 6855646"/>
                <a:gd name="connsiteX46" fmla="*/ 4893297 w 6797527"/>
                <a:gd name="connsiteY46" fmla="*/ 3755886 h 6855646"/>
                <a:gd name="connsiteX47" fmla="*/ 4834723 w 6797527"/>
                <a:gd name="connsiteY47" fmla="*/ 4298677 h 6855646"/>
                <a:gd name="connsiteX48" fmla="*/ 4531539 w 6797527"/>
                <a:gd name="connsiteY48" fmla="*/ 5514413 h 6855646"/>
                <a:gd name="connsiteX49" fmla="*/ 3931483 w 6797527"/>
                <a:gd name="connsiteY49" fmla="*/ 6761014 h 6855646"/>
                <a:gd name="connsiteX50" fmla="*/ 3727591 w 6797527"/>
                <a:gd name="connsiteY50" fmla="*/ 6851300 h 6855646"/>
                <a:gd name="connsiteX51" fmla="*/ 3580117 w 6797527"/>
                <a:gd name="connsiteY51" fmla="*/ 6687047 h 6855646"/>
                <a:gd name="connsiteX52" fmla="*/ 3611366 w 6797527"/>
                <a:gd name="connsiteY52" fmla="*/ 6559739 h 6855646"/>
                <a:gd name="connsiteX53" fmla="*/ 3959500 w 6797527"/>
                <a:gd name="connsiteY53" fmla="*/ 5914887 h 6855646"/>
                <a:gd name="connsiteX54" fmla="*/ 4435327 w 6797527"/>
                <a:gd name="connsiteY54" fmla="*/ 4403124 h 6855646"/>
                <a:gd name="connsiteX55" fmla="*/ 4515837 w 6797527"/>
                <a:gd name="connsiteY55" fmla="*/ 3736336 h 6855646"/>
                <a:gd name="connsiteX56" fmla="*/ 4704259 w 6797527"/>
                <a:gd name="connsiteY56" fmla="*/ 3551763 h 6855646"/>
                <a:gd name="connsiteX57" fmla="*/ 913194 w 6797527"/>
                <a:gd name="connsiteY57" fmla="*/ 3542296 h 6855646"/>
                <a:gd name="connsiteX58" fmla="*/ 1093611 w 6797527"/>
                <a:gd name="connsiteY58" fmla="*/ 3754193 h 6855646"/>
                <a:gd name="connsiteX59" fmla="*/ 617168 w 6797527"/>
                <a:gd name="connsiteY59" fmla="*/ 4919745 h 6855646"/>
                <a:gd name="connsiteX60" fmla="*/ 460843 w 6797527"/>
                <a:gd name="connsiteY60" fmla="*/ 5000025 h 6855646"/>
                <a:gd name="connsiteX61" fmla="*/ 296359 w 6797527"/>
                <a:gd name="connsiteY61" fmla="*/ 4898963 h 6855646"/>
                <a:gd name="connsiteX62" fmla="*/ 309136 w 6797527"/>
                <a:gd name="connsiteY62" fmla="*/ 4701613 h 6855646"/>
                <a:gd name="connsiteX63" fmla="*/ 536812 w 6797527"/>
                <a:gd name="connsiteY63" fmla="*/ 4308529 h 6855646"/>
                <a:gd name="connsiteX64" fmla="*/ 717075 w 6797527"/>
                <a:gd name="connsiteY64" fmla="*/ 3716555 h 6855646"/>
                <a:gd name="connsiteX65" fmla="*/ 913194 w 6797527"/>
                <a:gd name="connsiteY65" fmla="*/ 3542296 h 6855646"/>
                <a:gd name="connsiteX66" fmla="*/ 6585301 w 6797527"/>
                <a:gd name="connsiteY66" fmla="*/ 3151303 h 6855646"/>
                <a:gd name="connsiteX67" fmla="*/ 6680841 w 6797527"/>
                <a:gd name="connsiteY67" fmla="*/ 3165376 h 6855646"/>
                <a:gd name="connsiteX68" fmla="*/ 6787290 w 6797527"/>
                <a:gd name="connsiteY68" fmla="*/ 3278905 h 6855646"/>
                <a:gd name="connsiteX69" fmla="*/ 6797450 w 6797527"/>
                <a:gd name="connsiteY69" fmla="*/ 3305847 h 6855646"/>
                <a:gd name="connsiteX70" fmla="*/ 6797527 w 6797527"/>
                <a:gd name="connsiteY70" fmla="*/ 3552225 h 6855646"/>
                <a:gd name="connsiteX71" fmla="*/ 6788291 w 6797527"/>
                <a:gd name="connsiteY71" fmla="*/ 3725253 h 6855646"/>
                <a:gd name="connsiteX72" fmla="*/ 6672836 w 6797527"/>
                <a:gd name="connsiteY72" fmla="*/ 4780661 h 6855646"/>
                <a:gd name="connsiteX73" fmla="*/ 6489956 w 6797527"/>
                <a:gd name="connsiteY73" fmla="*/ 4948686 h 6855646"/>
                <a:gd name="connsiteX74" fmla="*/ 6303382 w 6797527"/>
                <a:gd name="connsiteY74" fmla="*/ 4809525 h 6855646"/>
                <a:gd name="connsiteX75" fmla="*/ 6301226 w 6797527"/>
                <a:gd name="connsiteY75" fmla="*/ 4711850 h 6855646"/>
                <a:gd name="connsiteX76" fmla="*/ 6419144 w 6797527"/>
                <a:gd name="connsiteY76" fmla="*/ 3350949 h 6855646"/>
                <a:gd name="connsiteX77" fmla="*/ 6585301 w 6797527"/>
                <a:gd name="connsiteY77" fmla="*/ 3151303 h 6855646"/>
                <a:gd name="connsiteX78" fmla="*/ 3454503 w 6797527"/>
                <a:gd name="connsiteY78" fmla="*/ 3150597 h 6855646"/>
                <a:gd name="connsiteX79" fmla="*/ 3646696 w 6797527"/>
                <a:gd name="connsiteY79" fmla="*/ 3336633 h 6855646"/>
                <a:gd name="connsiteX80" fmla="*/ 3646773 w 6797527"/>
                <a:gd name="connsiteY80" fmla="*/ 3510661 h 6855646"/>
                <a:gd name="connsiteX81" fmla="*/ 3048026 w 6797527"/>
                <a:gd name="connsiteY81" fmla="*/ 5768490 h 6855646"/>
                <a:gd name="connsiteX82" fmla="*/ 2504620 w 6797527"/>
                <a:gd name="connsiteY82" fmla="*/ 6601149 h 6855646"/>
                <a:gd name="connsiteX83" fmla="*/ 2302112 w 6797527"/>
                <a:gd name="connsiteY83" fmla="*/ 6669575 h 6855646"/>
                <a:gd name="connsiteX84" fmla="*/ 2165568 w 6797527"/>
                <a:gd name="connsiteY84" fmla="*/ 6511171 h 6855646"/>
                <a:gd name="connsiteX85" fmla="*/ 2212981 w 6797527"/>
                <a:gd name="connsiteY85" fmla="*/ 6360002 h 6855646"/>
                <a:gd name="connsiteX86" fmla="*/ 2577433 w 6797527"/>
                <a:gd name="connsiteY86" fmla="*/ 5834684 h 6855646"/>
                <a:gd name="connsiteX87" fmla="*/ 3192652 w 6797527"/>
                <a:gd name="connsiteY87" fmla="*/ 4192613 h 6855646"/>
                <a:gd name="connsiteX88" fmla="*/ 3268313 w 6797527"/>
                <a:gd name="connsiteY88" fmla="*/ 3348409 h 6855646"/>
                <a:gd name="connsiteX89" fmla="*/ 3454503 w 6797527"/>
                <a:gd name="connsiteY89" fmla="*/ 3150597 h 6855646"/>
                <a:gd name="connsiteX90" fmla="*/ 3479193 w 6797527"/>
                <a:gd name="connsiteY90" fmla="*/ 2521216 h 6855646"/>
                <a:gd name="connsiteX91" fmla="*/ 4260222 w 6797527"/>
                <a:gd name="connsiteY91" fmla="*/ 3175074 h 6855646"/>
                <a:gd name="connsiteX92" fmla="*/ 4274846 w 6797527"/>
                <a:gd name="connsiteY92" fmla="*/ 3471099 h 6855646"/>
                <a:gd name="connsiteX93" fmla="*/ 4006376 w 6797527"/>
                <a:gd name="connsiteY93" fmla="*/ 5097777 h 6855646"/>
                <a:gd name="connsiteX94" fmla="*/ 3791245 w 6797527"/>
                <a:gd name="connsiteY94" fmla="*/ 5228856 h 6855646"/>
                <a:gd name="connsiteX95" fmla="*/ 3637383 w 6797527"/>
                <a:gd name="connsiteY95" fmla="*/ 5034661 h 6855646"/>
                <a:gd name="connsiteX96" fmla="*/ 3650929 w 6797527"/>
                <a:gd name="connsiteY96" fmla="*/ 4969468 h 6855646"/>
                <a:gd name="connsiteX97" fmla="*/ 3868215 w 6797527"/>
                <a:gd name="connsiteY97" fmla="*/ 3912059 h 6855646"/>
                <a:gd name="connsiteX98" fmla="*/ 3898156 w 6797527"/>
                <a:gd name="connsiteY98" fmla="*/ 3337327 h 6855646"/>
                <a:gd name="connsiteX99" fmla="*/ 3563646 w 6797527"/>
                <a:gd name="connsiteY99" fmla="*/ 2911145 h 6855646"/>
                <a:gd name="connsiteX100" fmla="*/ 3069654 w 6797527"/>
                <a:gd name="connsiteY100" fmla="*/ 3129354 h 6855646"/>
                <a:gd name="connsiteX101" fmla="*/ 3015776 w 6797527"/>
                <a:gd name="connsiteY101" fmla="*/ 3345332 h 6855646"/>
                <a:gd name="connsiteX102" fmla="*/ 2884619 w 6797527"/>
                <a:gd name="connsiteY102" fmla="*/ 3519744 h 6855646"/>
                <a:gd name="connsiteX103" fmla="*/ 2676647 w 6797527"/>
                <a:gd name="connsiteY103" fmla="*/ 3453011 h 6855646"/>
                <a:gd name="connsiteX104" fmla="*/ 2638932 w 6797527"/>
                <a:gd name="connsiteY104" fmla="*/ 3340867 h 6855646"/>
                <a:gd name="connsiteX105" fmla="*/ 3316034 w 6797527"/>
                <a:gd name="connsiteY105" fmla="*/ 2532993 h 6855646"/>
                <a:gd name="connsiteX106" fmla="*/ 3479193 w 6797527"/>
                <a:gd name="connsiteY106" fmla="*/ 2521216 h 6855646"/>
                <a:gd name="connsiteX107" fmla="*/ 3505307 w 6797527"/>
                <a:gd name="connsiteY107" fmla="*/ 1890232 h 6855646"/>
                <a:gd name="connsiteX108" fmla="*/ 4795315 w 6797527"/>
                <a:gd name="connsiteY108" fmla="*/ 2781375 h 6855646"/>
                <a:gd name="connsiteX109" fmla="*/ 4697024 w 6797527"/>
                <a:gd name="connsiteY109" fmla="*/ 3032219 h 6855646"/>
                <a:gd name="connsiteX110" fmla="*/ 4446796 w 6797527"/>
                <a:gd name="connsiteY110" fmla="*/ 2927387 h 6855646"/>
                <a:gd name="connsiteX111" fmla="*/ 3893230 w 6797527"/>
                <a:gd name="connsiteY111" fmla="*/ 2360812 h 6855646"/>
                <a:gd name="connsiteX112" fmla="*/ 2404636 w 6797527"/>
                <a:gd name="connsiteY112" fmla="*/ 3147135 h 6855646"/>
                <a:gd name="connsiteX113" fmla="*/ 2380159 w 6797527"/>
                <a:gd name="connsiteY113" fmla="*/ 3405137 h 6855646"/>
                <a:gd name="connsiteX114" fmla="*/ 2387625 w 6797527"/>
                <a:gd name="connsiteY114" fmla="*/ 3406522 h 6855646"/>
                <a:gd name="connsiteX115" fmla="*/ 1399027 w 6797527"/>
                <a:gd name="connsiteY115" fmla="*/ 5958991 h 6855646"/>
                <a:gd name="connsiteX116" fmla="*/ 1194518 w 6797527"/>
                <a:gd name="connsiteY116" fmla="*/ 6021875 h 6855646"/>
                <a:gd name="connsiteX117" fmla="*/ 1062284 w 6797527"/>
                <a:gd name="connsiteY117" fmla="*/ 5854004 h 6855646"/>
                <a:gd name="connsiteX118" fmla="*/ 1112930 w 6797527"/>
                <a:gd name="connsiteY118" fmla="*/ 5711841 h 6855646"/>
                <a:gd name="connsiteX119" fmla="*/ 1480999 w 6797527"/>
                <a:gd name="connsiteY119" fmla="*/ 5212308 h 6855646"/>
                <a:gd name="connsiteX120" fmla="*/ 1959443 w 6797527"/>
                <a:gd name="connsiteY120" fmla="*/ 3928838 h 6855646"/>
                <a:gd name="connsiteX121" fmla="*/ 2009396 w 6797527"/>
                <a:gd name="connsiteY121" fmla="*/ 3304922 h 6855646"/>
                <a:gd name="connsiteX122" fmla="*/ 3137310 w 6797527"/>
                <a:gd name="connsiteY122" fmla="*/ 1925550 h 6855646"/>
                <a:gd name="connsiteX123" fmla="*/ 3393813 w 6797527"/>
                <a:gd name="connsiteY123" fmla="*/ 1890793 h 6855646"/>
                <a:gd name="connsiteX124" fmla="*/ 3505307 w 6797527"/>
                <a:gd name="connsiteY124" fmla="*/ 1890232 h 6855646"/>
                <a:gd name="connsiteX125" fmla="*/ 2778686 w 6797527"/>
                <a:gd name="connsiteY125" fmla="*/ 1380518 h 6855646"/>
                <a:gd name="connsiteX126" fmla="*/ 2983756 w 6797527"/>
                <a:gd name="connsiteY126" fmla="*/ 1569102 h 6855646"/>
                <a:gd name="connsiteX127" fmla="*/ 2857217 w 6797527"/>
                <a:gd name="connsiteY127" fmla="*/ 1746979 h 6855646"/>
                <a:gd name="connsiteX128" fmla="*/ 2381929 w 6797527"/>
                <a:gd name="connsiteY128" fmla="*/ 2021684 h 6855646"/>
                <a:gd name="connsiteX129" fmla="*/ 1772099 w 6797527"/>
                <a:gd name="connsiteY129" fmla="*/ 3117347 h 6855646"/>
                <a:gd name="connsiteX130" fmla="*/ 1756320 w 6797527"/>
                <a:gd name="connsiteY130" fmla="*/ 3395054 h 6855646"/>
                <a:gd name="connsiteX131" fmla="*/ 1575826 w 6797527"/>
                <a:gd name="connsiteY131" fmla="*/ 4421675 h 6855646"/>
                <a:gd name="connsiteX132" fmla="*/ 1336296 w 6797527"/>
                <a:gd name="connsiteY132" fmla="*/ 4544519 h 6855646"/>
                <a:gd name="connsiteX133" fmla="*/ 1218148 w 6797527"/>
                <a:gd name="connsiteY133" fmla="*/ 4300602 h 6855646"/>
                <a:gd name="connsiteX134" fmla="*/ 1378245 w 6797527"/>
                <a:gd name="connsiteY134" fmla="*/ 3333093 h 6855646"/>
                <a:gd name="connsiteX135" fmla="*/ 2483606 w 6797527"/>
                <a:gd name="connsiteY135" fmla="*/ 1502831 h 6855646"/>
                <a:gd name="connsiteX136" fmla="*/ 2732526 w 6797527"/>
                <a:gd name="connsiteY136" fmla="*/ 1391533 h 6855646"/>
                <a:gd name="connsiteX137" fmla="*/ 2778686 w 6797527"/>
                <a:gd name="connsiteY137" fmla="*/ 1380518 h 6855646"/>
                <a:gd name="connsiteX138" fmla="*/ 5263954 w 6797527"/>
                <a:gd name="connsiteY138" fmla="*/ 1369442 h 6855646"/>
                <a:gd name="connsiteX139" fmla="*/ 5371356 w 6797527"/>
                <a:gd name="connsiteY139" fmla="*/ 1422321 h 6855646"/>
                <a:gd name="connsiteX140" fmla="*/ 5518676 w 6797527"/>
                <a:gd name="connsiteY140" fmla="*/ 1581418 h 6855646"/>
                <a:gd name="connsiteX141" fmla="*/ 6125890 w 6797527"/>
                <a:gd name="connsiteY141" fmla="*/ 2868197 h 6855646"/>
                <a:gd name="connsiteX142" fmla="*/ 6167377 w 6797527"/>
                <a:gd name="connsiteY142" fmla="*/ 3412449 h 6855646"/>
                <a:gd name="connsiteX143" fmla="*/ 5678080 w 6797527"/>
                <a:gd name="connsiteY143" fmla="*/ 6048583 h 6855646"/>
                <a:gd name="connsiteX144" fmla="*/ 5434394 w 6797527"/>
                <a:gd name="connsiteY144" fmla="*/ 6167655 h 6855646"/>
                <a:gd name="connsiteX145" fmla="*/ 5323711 w 6797527"/>
                <a:gd name="connsiteY145" fmla="*/ 5918120 h 6855646"/>
                <a:gd name="connsiteX146" fmla="*/ 5609269 w 6797527"/>
                <a:gd name="connsiteY146" fmla="*/ 4957076 h 6855646"/>
                <a:gd name="connsiteX147" fmla="*/ 5763516 w 6797527"/>
                <a:gd name="connsiteY147" fmla="*/ 3933764 h 6855646"/>
                <a:gd name="connsiteX148" fmla="*/ 5787223 w 6797527"/>
                <a:gd name="connsiteY148" fmla="*/ 3307924 h 6855646"/>
                <a:gd name="connsiteX149" fmla="*/ 5121512 w 6797527"/>
                <a:gd name="connsiteY149" fmla="*/ 1706955 h 6855646"/>
                <a:gd name="connsiteX150" fmla="*/ 5056242 w 6797527"/>
                <a:gd name="connsiteY150" fmla="*/ 1601584 h 6855646"/>
                <a:gd name="connsiteX151" fmla="*/ 5146450 w 6797527"/>
                <a:gd name="connsiteY151" fmla="*/ 1393226 h 6855646"/>
                <a:gd name="connsiteX152" fmla="*/ 5263954 w 6797527"/>
                <a:gd name="connsiteY152" fmla="*/ 1369442 h 6855646"/>
                <a:gd name="connsiteX153" fmla="*/ 3461891 w 6797527"/>
                <a:gd name="connsiteY153" fmla="*/ 1260300 h 6855646"/>
                <a:gd name="connsiteX154" fmla="*/ 4501136 w 6797527"/>
                <a:gd name="connsiteY154" fmla="*/ 1541701 h 6855646"/>
                <a:gd name="connsiteX155" fmla="*/ 5493429 w 6797527"/>
                <a:gd name="connsiteY155" fmla="*/ 2915225 h 6855646"/>
                <a:gd name="connsiteX156" fmla="*/ 5531452 w 6797527"/>
                <a:gd name="connsiteY156" fmla="*/ 3410294 h 6855646"/>
                <a:gd name="connsiteX157" fmla="*/ 5530837 w 6797527"/>
                <a:gd name="connsiteY157" fmla="*/ 3629811 h 6855646"/>
                <a:gd name="connsiteX158" fmla="*/ 5261828 w 6797527"/>
                <a:gd name="connsiteY158" fmla="*/ 3797990 h 6855646"/>
                <a:gd name="connsiteX159" fmla="*/ 5153531 w 6797527"/>
                <a:gd name="connsiteY159" fmla="*/ 3624269 h 6855646"/>
                <a:gd name="connsiteX160" fmla="*/ 5157764 w 6797527"/>
                <a:gd name="connsiteY160" fmla="*/ 3335094 h 6855646"/>
                <a:gd name="connsiteX161" fmla="*/ 4523457 w 6797527"/>
                <a:gd name="connsiteY161" fmla="*/ 2014988 h 6855646"/>
                <a:gd name="connsiteX162" fmla="*/ 3467510 w 6797527"/>
                <a:gd name="connsiteY162" fmla="*/ 1638606 h 6855646"/>
                <a:gd name="connsiteX163" fmla="*/ 3271468 w 6797527"/>
                <a:gd name="connsiteY163" fmla="*/ 1479971 h 6855646"/>
                <a:gd name="connsiteX164" fmla="*/ 3461891 w 6797527"/>
                <a:gd name="connsiteY164" fmla="*/ 1260300 h 6855646"/>
                <a:gd name="connsiteX165" fmla="*/ 1226133 w 6797527"/>
                <a:gd name="connsiteY165" fmla="*/ 922605 h 6855646"/>
                <a:gd name="connsiteX166" fmla="*/ 1361465 w 6797527"/>
                <a:gd name="connsiteY166" fmla="*/ 976282 h 6855646"/>
                <a:gd name="connsiteX167" fmla="*/ 1359310 w 6797527"/>
                <a:gd name="connsiteY167" fmla="*/ 1249370 h 6855646"/>
                <a:gd name="connsiteX168" fmla="*/ 676127 w 6797527"/>
                <a:gd name="connsiteY168" fmla="*/ 2322789 h 6855646"/>
                <a:gd name="connsiteX169" fmla="*/ 495325 w 6797527"/>
                <a:gd name="connsiteY169" fmla="*/ 3364342 h 6855646"/>
                <a:gd name="connsiteX170" fmla="*/ 367556 w 6797527"/>
                <a:gd name="connsiteY170" fmla="*/ 4058609 h 6855646"/>
                <a:gd name="connsiteX171" fmla="*/ 187524 w 6797527"/>
                <a:gd name="connsiteY171" fmla="*/ 4185840 h 6855646"/>
                <a:gd name="connsiteX172" fmla="*/ 11340 w 6797527"/>
                <a:gd name="connsiteY172" fmla="*/ 3932995 h 6855646"/>
                <a:gd name="connsiteX173" fmla="*/ 96391 w 6797527"/>
                <a:gd name="connsiteY173" fmla="*/ 3601871 h 6855646"/>
                <a:gd name="connsiteX174" fmla="*/ 117404 w 6797527"/>
                <a:gd name="connsiteY174" fmla="*/ 3297765 h 6855646"/>
                <a:gd name="connsiteX175" fmla="*/ 1090224 w 6797527"/>
                <a:gd name="connsiteY175" fmla="*/ 984209 h 6855646"/>
                <a:gd name="connsiteX176" fmla="*/ 1226133 w 6797527"/>
                <a:gd name="connsiteY176" fmla="*/ 922605 h 6855646"/>
                <a:gd name="connsiteX177" fmla="*/ 3423099 w 6797527"/>
                <a:gd name="connsiteY177" fmla="*/ 632227 h 6855646"/>
                <a:gd name="connsiteX178" fmla="*/ 4751750 w 6797527"/>
                <a:gd name="connsiteY178" fmla="*/ 959194 h 6855646"/>
                <a:gd name="connsiteX179" fmla="*/ 4850887 w 6797527"/>
                <a:gd name="connsiteY179" fmla="*/ 1179943 h 6855646"/>
                <a:gd name="connsiteX180" fmla="*/ 4660002 w 6797527"/>
                <a:gd name="connsiteY180" fmla="*/ 1316951 h 6855646"/>
                <a:gd name="connsiteX181" fmla="*/ 4569024 w 6797527"/>
                <a:gd name="connsiteY181" fmla="*/ 1289471 h 6855646"/>
                <a:gd name="connsiteX182" fmla="*/ 3739906 w 6797527"/>
                <a:gd name="connsiteY182" fmla="*/ 1025696 h 6855646"/>
                <a:gd name="connsiteX183" fmla="*/ 2317583 w 6797527"/>
                <a:gd name="connsiteY183" fmla="*/ 1307021 h 6855646"/>
                <a:gd name="connsiteX184" fmla="*/ 1185590 w 6797527"/>
                <a:gd name="connsiteY184" fmla="*/ 2814011 h 6855646"/>
                <a:gd name="connsiteX185" fmla="*/ 1163577 w 6797527"/>
                <a:gd name="connsiteY185" fmla="*/ 2918766 h 6855646"/>
                <a:gd name="connsiteX186" fmla="*/ 937748 w 6797527"/>
                <a:gd name="connsiteY186" fmla="*/ 3069011 h 6855646"/>
                <a:gd name="connsiteX187" fmla="*/ 793198 w 6797527"/>
                <a:gd name="connsiteY187" fmla="*/ 2843567 h 6855646"/>
                <a:gd name="connsiteX188" fmla="*/ 1870389 w 6797527"/>
                <a:gd name="connsiteY188" fmla="*/ 1144846 h 6855646"/>
                <a:gd name="connsiteX189" fmla="*/ 3283938 w 6797527"/>
                <a:gd name="connsiteY189" fmla="*/ 636383 h 6855646"/>
                <a:gd name="connsiteX190" fmla="*/ 3353442 w 6797527"/>
                <a:gd name="connsiteY190" fmla="*/ 632458 h 6855646"/>
                <a:gd name="connsiteX191" fmla="*/ 3423099 w 6797527"/>
                <a:gd name="connsiteY191" fmla="*/ 632227 h 6855646"/>
                <a:gd name="connsiteX192" fmla="*/ 3202504 w 6797527"/>
                <a:gd name="connsiteY192" fmla="*/ 0 h 6855646"/>
                <a:gd name="connsiteX193" fmla="*/ 3582965 w 6797527"/>
                <a:gd name="connsiteY193" fmla="*/ 77 h 6855646"/>
                <a:gd name="connsiteX194" fmla="*/ 3702807 w 6797527"/>
                <a:gd name="connsiteY194" fmla="*/ 9390 h 6855646"/>
                <a:gd name="connsiteX195" fmla="*/ 5355731 w 6797527"/>
                <a:gd name="connsiteY195" fmla="*/ 593513 h 6855646"/>
                <a:gd name="connsiteX196" fmla="*/ 6741648 w 6797527"/>
                <a:gd name="connsiteY196" fmla="*/ 2732269 h 6855646"/>
                <a:gd name="connsiteX197" fmla="*/ 6596791 w 6797527"/>
                <a:gd name="connsiteY197" fmla="*/ 2952480 h 6855646"/>
                <a:gd name="connsiteX198" fmla="*/ 6373117 w 6797527"/>
                <a:gd name="connsiteY198" fmla="*/ 2810779 h 6855646"/>
                <a:gd name="connsiteX199" fmla="*/ 6236496 w 6797527"/>
                <a:gd name="connsiteY199" fmla="*/ 2316094 h 6855646"/>
                <a:gd name="connsiteX200" fmla="*/ 4688481 w 6797527"/>
                <a:gd name="connsiteY200" fmla="*/ 646852 h 6855646"/>
                <a:gd name="connsiteX201" fmla="*/ 3715353 w 6797527"/>
                <a:gd name="connsiteY201" fmla="*/ 390620 h 6855646"/>
                <a:gd name="connsiteX202" fmla="*/ 2814885 w 6797527"/>
                <a:gd name="connsiteY202" fmla="*/ 412250 h 6855646"/>
                <a:gd name="connsiteX203" fmla="*/ 2186581 w 6797527"/>
                <a:gd name="connsiteY203" fmla="*/ 651241 h 6855646"/>
                <a:gd name="connsiteX204" fmla="*/ 2067432 w 6797527"/>
                <a:gd name="connsiteY204" fmla="*/ 728209 h 6855646"/>
                <a:gd name="connsiteX205" fmla="*/ 1802271 w 6797527"/>
                <a:gd name="connsiteY205" fmla="*/ 680026 h 6855646"/>
                <a:gd name="connsiteX206" fmla="*/ 1854765 w 6797527"/>
                <a:gd name="connsiteY206" fmla="*/ 415867 h 6855646"/>
                <a:gd name="connsiteX207" fmla="*/ 2568889 w 6797527"/>
                <a:gd name="connsiteY207" fmla="*/ 76431 h 6855646"/>
                <a:gd name="connsiteX208" fmla="*/ 3018470 w 6797527"/>
                <a:gd name="connsiteY208" fmla="*/ 10545 h 6855646"/>
                <a:gd name="connsiteX209" fmla="*/ 3202504 w 6797527"/>
                <a:gd name="connsiteY209" fmla="*/ 0 h 685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6797527" h="6855646">
                  <a:moveTo>
                    <a:pt x="2093370" y="5591383"/>
                  </a:moveTo>
                  <a:cubicBezTo>
                    <a:pt x="2161181" y="5593230"/>
                    <a:pt x="2217445" y="5623249"/>
                    <a:pt x="2253467" y="5685286"/>
                  </a:cubicBezTo>
                  <a:cubicBezTo>
                    <a:pt x="2289951" y="5748170"/>
                    <a:pt x="2291798" y="5814980"/>
                    <a:pt x="2252544" y="5875940"/>
                  </a:cubicBezTo>
                  <a:cubicBezTo>
                    <a:pt x="2146710" y="6040347"/>
                    <a:pt x="2029178" y="6196519"/>
                    <a:pt x="1899176" y="6342608"/>
                  </a:cubicBezTo>
                  <a:cubicBezTo>
                    <a:pt x="1830904" y="6419269"/>
                    <a:pt x="1714910" y="6422194"/>
                    <a:pt x="1638633" y="6355384"/>
                  </a:cubicBezTo>
                  <a:cubicBezTo>
                    <a:pt x="1562048" y="6288266"/>
                    <a:pt x="1549964" y="6174274"/>
                    <a:pt x="1615696" y="6095380"/>
                  </a:cubicBezTo>
                  <a:cubicBezTo>
                    <a:pt x="1730073" y="5958297"/>
                    <a:pt x="1838062" y="5816596"/>
                    <a:pt x="1938430" y="5668892"/>
                  </a:cubicBezTo>
                  <a:cubicBezTo>
                    <a:pt x="1973836" y="5617014"/>
                    <a:pt x="2026714" y="5592845"/>
                    <a:pt x="2093370" y="5591383"/>
                  </a:cubicBezTo>
                  <a:close/>
                  <a:moveTo>
                    <a:pt x="3586502" y="5588368"/>
                  </a:moveTo>
                  <a:cubicBezTo>
                    <a:pt x="3610910" y="5590845"/>
                    <a:pt x="3635420" y="5598291"/>
                    <a:pt x="3658934" y="5611087"/>
                  </a:cubicBezTo>
                  <a:cubicBezTo>
                    <a:pt x="3751759" y="5661656"/>
                    <a:pt x="3784009" y="5776033"/>
                    <a:pt x="3730131" y="5872707"/>
                  </a:cubicBezTo>
                  <a:cubicBezTo>
                    <a:pt x="3561567" y="6175352"/>
                    <a:pt x="3377224" y="6468222"/>
                    <a:pt x="3179797" y="6752856"/>
                  </a:cubicBezTo>
                  <a:cubicBezTo>
                    <a:pt x="3141543" y="6808043"/>
                    <a:pt x="3088665" y="6836676"/>
                    <a:pt x="3018007" y="6838215"/>
                  </a:cubicBezTo>
                  <a:cubicBezTo>
                    <a:pt x="2947580" y="6835367"/>
                    <a:pt x="2890314" y="6803656"/>
                    <a:pt x="2855524" y="6738232"/>
                  </a:cubicBezTo>
                  <a:cubicBezTo>
                    <a:pt x="2819194" y="6669960"/>
                    <a:pt x="2825890" y="6602842"/>
                    <a:pt x="2868455" y="6538264"/>
                  </a:cubicBezTo>
                  <a:cubicBezTo>
                    <a:pt x="2969978" y="6384017"/>
                    <a:pt x="3073040" y="6230693"/>
                    <a:pt x="3171331" y="6074445"/>
                  </a:cubicBezTo>
                  <a:cubicBezTo>
                    <a:pt x="3250532" y="5948369"/>
                    <a:pt x="3324423" y="5818906"/>
                    <a:pt x="3399238" y="5690058"/>
                  </a:cubicBezTo>
                  <a:cubicBezTo>
                    <a:pt x="3440975" y="5618246"/>
                    <a:pt x="3513279" y="5580940"/>
                    <a:pt x="3586502" y="5588368"/>
                  </a:cubicBezTo>
                  <a:close/>
                  <a:moveTo>
                    <a:pt x="1146313" y="4775343"/>
                  </a:moveTo>
                  <a:cubicBezTo>
                    <a:pt x="1170239" y="4779223"/>
                    <a:pt x="1193864" y="4787723"/>
                    <a:pt x="1215839" y="4801058"/>
                  </a:cubicBezTo>
                  <a:cubicBezTo>
                    <a:pt x="1301891" y="4853321"/>
                    <a:pt x="1333218" y="4965927"/>
                    <a:pt x="1281725" y="5053827"/>
                  </a:cubicBezTo>
                  <a:cubicBezTo>
                    <a:pt x="1187283" y="5215002"/>
                    <a:pt x="1078140" y="5366093"/>
                    <a:pt x="955912" y="5507410"/>
                  </a:cubicBezTo>
                  <a:cubicBezTo>
                    <a:pt x="918890" y="5550205"/>
                    <a:pt x="869860" y="5569678"/>
                    <a:pt x="803589" y="5568985"/>
                  </a:cubicBezTo>
                  <a:cubicBezTo>
                    <a:pt x="737242" y="5565060"/>
                    <a:pt x="679745" y="5530654"/>
                    <a:pt x="646802" y="5461843"/>
                  </a:cubicBezTo>
                  <a:cubicBezTo>
                    <a:pt x="613397" y="5392032"/>
                    <a:pt x="620094" y="5322913"/>
                    <a:pt x="669200" y="5263338"/>
                  </a:cubicBezTo>
                  <a:cubicBezTo>
                    <a:pt x="774880" y="5135030"/>
                    <a:pt x="871477" y="5000641"/>
                    <a:pt x="959222" y="4859402"/>
                  </a:cubicBezTo>
                  <a:cubicBezTo>
                    <a:pt x="1000035" y="4793650"/>
                    <a:pt x="1074533" y="4763704"/>
                    <a:pt x="1146313" y="4775343"/>
                  </a:cubicBezTo>
                  <a:close/>
                  <a:moveTo>
                    <a:pt x="5271911" y="4285054"/>
                  </a:moveTo>
                  <a:cubicBezTo>
                    <a:pt x="5369431" y="4292982"/>
                    <a:pt x="5443784" y="4375108"/>
                    <a:pt x="5443091" y="4494181"/>
                  </a:cubicBezTo>
                  <a:cubicBezTo>
                    <a:pt x="5432624" y="4552139"/>
                    <a:pt x="5419539" y="4629493"/>
                    <a:pt x="5404452" y="4706463"/>
                  </a:cubicBezTo>
                  <a:cubicBezTo>
                    <a:pt x="5277607" y="5353855"/>
                    <a:pt x="5065016" y="5971768"/>
                    <a:pt x="4766836" y="6560201"/>
                  </a:cubicBezTo>
                  <a:cubicBezTo>
                    <a:pt x="4717036" y="6658569"/>
                    <a:pt x="4608817" y="6697592"/>
                    <a:pt x="4513682" y="6652180"/>
                  </a:cubicBezTo>
                  <a:cubicBezTo>
                    <a:pt x="4417470" y="6606229"/>
                    <a:pt x="4380063" y="6494007"/>
                    <a:pt x="4426707" y="6395101"/>
                  </a:cubicBezTo>
                  <a:cubicBezTo>
                    <a:pt x="4491361" y="6258018"/>
                    <a:pt x="4558402" y="6121859"/>
                    <a:pt x="4618284" y="5982698"/>
                  </a:cubicBezTo>
                  <a:cubicBezTo>
                    <a:pt x="4830490" y="5489630"/>
                    <a:pt x="4978657" y="4977550"/>
                    <a:pt x="5067172" y="4448153"/>
                  </a:cubicBezTo>
                  <a:cubicBezTo>
                    <a:pt x="5084490" y="4344551"/>
                    <a:pt x="5169387" y="4276664"/>
                    <a:pt x="5271911" y="4285054"/>
                  </a:cubicBezTo>
                  <a:close/>
                  <a:moveTo>
                    <a:pt x="2779786" y="3896434"/>
                  </a:moveTo>
                  <a:cubicBezTo>
                    <a:pt x="2878462" y="3905670"/>
                    <a:pt x="2952660" y="3986642"/>
                    <a:pt x="2952660" y="4104945"/>
                  </a:cubicBezTo>
                  <a:cubicBezTo>
                    <a:pt x="2941577" y="4161979"/>
                    <a:pt x="2928261" y="4238333"/>
                    <a:pt x="2911866" y="4314148"/>
                  </a:cubicBezTo>
                  <a:cubicBezTo>
                    <a:pt x="2826276" y="4708541"/>
                    <a:pt x="2690963" y="5085231"/>
                    <a:pt x="2506621" y="5444295"/>
                  </a:cubicBezTo>
                  <a:cubicBezTo>
                    <a:pt x="2451126" y="5552360"/>
                    <a:pt x="2327820" y="5588536"/>
                    <a:pt x="2230685" y="5524882"/>
                  </a:cubicBezTo>
                  <a:cubicBezTo>
                    <a:pt x="2149174" y="5471542"/>
                    <a:pt x="2124466" y="5370558"/>
                    <a:pt x="2166184" y="5279040"/>
                  </a:cubicBezTo>
                  <a:cubicBezTo>
                    <a:pt x="2234610" y="5129027"/>
                    <a:pt x="2305499" y="4979782"/>
                    <a:pt x="2366228" y="4826613"/>
                  </a:cubicBezTo>
                  <a:cubicBezTo>
                    <a:pt x="2464595" y="4578847"/>
                    <a:pt x="2530866" y="4321538"/>
                    <a:pt x="2576586" y="4058917"/>
                  </a:cubicBezTo>
                  <a:cubicBezTo>
                    <a:pt x="2594443" y="3956393"/>
                    <a:pt x="2681419" y="3887352"/>
                    <a:pt x="2779786" y="3896434"/>
                  </a:cubicBezTo>
                  <a:close/>
                  <a:moveTo>
                    <a:pt x="4704259" y="3551763"/>
                  </a:moveTo>
                  <a:cubicBezTo>
                    <a:pt x="4815249" y="3551301"/>
                    <a:pt x="4903764" y="3643895"/>
                    <a:pt x="4893297" y="3755886"/>
                  </a:cubicBezTo>
                  <a:cubicBezTo>
                    <a:pt x="4876286" y="3937073"/>
                    <a:pt x="4860430" y="4118645"/>
                    <a:pt x="4834723" y="4298677"/>
                  </a:cubicBezTo>
                  <a:cubicBezTo>
                    <a:pt x="4775379" y="4714082"/>
                    <a:pt x="4672240" y="5119020"/>
                    <a:pt x="4531539" y="5514413"/>
                  </a:cubicBezTo>
                  <a:cubicBezTo>
                    <a:pt x="4376060" y="5951370"/>
                    <a:pt x="4175862" y="6366852"/>
                    <a:pt x="3931483" y="6761014"/>
                  </a:cubicBezTo>
                  <a:cubicBezTo>
                    <a:pt x="3886225" y="6834059"/>
                    <a:pt x="3808255" y="6868464"/>
                    <a:pt x="3727591" y="6851300"/>
                  </a:cubicBezTo>
                  <a:cubicBezTo>
                    <a:pt x="3649543" y="6834751"/>
                    <a:pt x="3591354" y="6770559"/>
                    <a:pt x="3580117" y="6687047"/>
                  </a:cubicBezTo>
                  <a:cubicBezTo>
                    <a:pt x="3573882" y="6640865"/>
                    <a:pt x="3587121" y="6598916"/>
                    <a:pt x="3611366" y="6559739"/>
                  </a:cubicBezTo>
                  <a:cubicBezTo>
                    <a:pt x="3740214" y="6351690"/>
                    <a:pt x="3856438" y="6136867"/>
                    <a:pt x="3959500" y="5914887"/>
                  </a:cubicBezTo>
                  <a:cubicBezTo>
                    <a:pt x="4183790" y="5431671"/>
                    <a:pt x="4342502" y="4927750"/>
                    <a:pt x="4435327" y="4403124"/>
                  </a:cubicBezTo>
                  <a:cubicBezTo>
                    <a:pt x="4474428" y="4182298"/>
                    <a:pt x="4501059" y="3960087"/>
                    <a:pt x="4515837" y="3736336"/>
                  </a:cubicBezTo>
                  <a:cubicBezTo>
                    <a:pt x="4522919" y="3629194"/>
                    <a:pt x="4601890" y="3552225"/>
                    <a:pt x="4704259" y="3551763"/>
                  </a:cubicBezTo>
                  <a:close/>
                  <a:moveTo>
                    <a:pt x="913194" y="3542296"/>
                  </a:moveTo>
                  <a:cubicBezTo>
                    <a:pt x="1022876" y="3545528"/>
                    <a:pt x="1110313" y="3646974"/>
                    <a:pt x="1093611" y="3754193"/>
                  </a:cubicBezTo>
                  <a:cubicBezTo>
                    <a:pt x="1027186" y="4180374"/>
                    <a:pt x="867936" y="4568841"/>
                    <a:pt x="617168" y="4919745"/>
                  </a:cubicBezTo>
                  <a:cubicBezTo>
                    <a:pt x="579992" y="4971700"/>
                    <a:pt x="528345" y="4998024"/>
                    <a:pt x="460843" y="5000025"/>
                  </a:cubicBezTo>
                  <a:cubicBezTo>
                    <a:pt x="389338" y="4997716"/>
                    <a:pt x="331457" y="4965312"/>
                    <a:pt x="296359" y="4898963"/>
                  </a:cubicBezTo>
                  <a:cubicBezTo>
                    <a:pt x="260722" y="4831615"/>
                    <a:pt x="265340" y="4763882"/>
                    <a:pt x="309136" y="4701613"/>
                  </a:cubicBezTo>
                  <a:cubicBezTo>
                    <a:pt x="396573" y="4577230"/>
                    <a:pt x="473774" y="4446998"/>
                    <a:pt x="536812" y="4308529"/>
                  </a:cubicBezTo>
                  <a:cubicBezTo>
                    <a:pt x="623018" y="4119183"/>
                    <a:pt x="683439" y="3921910"/>
                    <a:pt x="717075" y="3716555"/>
                  </a:cubicBezTo>
                  <a:cubicBezTo>
                    <a:pt x="735009" y="3607181"/>
                    <a:pt x="811825" y="3539294"/>
                    <a:pt x="913194" y="3542296"/>
                  </a:cubicBezTo>
                  <a:close/>
                  <a:moveTo>
                    <a:pt x="6585301" y="3151303"/>
                  </a:moveTo>
                  <a:cubicBezTo>
                    <a:pt x="6615893" y="3147831"/>
                    <a:pt x="6648437" y="3152041"/>
                    <a:pt x="6680841" y="3165376"/>
                  </a:cubicBezTo>
                  <a:cubicBezTo>
                    <a:pt x="6733180" y="3186928"/>
                    <a:pt x="6768432" y="3225490"/>
                    <a:pt x="6787290" y="3278905"/>
                  </a:cubicBezTo>
                  <a:cubicBezTo>
                    <a:pt x="6790523" y="3287913"/>
                    <a:pt x="6794063" y="3296840"/>
                    <a:pt x="6797450" y="3305847"/>
                  </a:cubicBezTo>
                  <a:cubicBezTo>
                    <a:pt x="6797527" y="3387896"/>
                    <a:pt x="6797527" y="3470021"/>
                    <a:pt x="6797527" y="3552225"/>
                  </a:cubicBezTo>
                  <a:cubicBezTo>
                    <a:pt x="6794448" y="3609875"/>
                    <a:pt x="6790831" y="3667526"/>
                    <a:pt x="6788291" y="3725253"/>
                  </a:cubicBezTo>
                  <a:cubicBezTo>
                    <a:pt x="6772666" y="4079544"/>
                    <a:pt x="6732795" y="4431219"/>
                    <a:pt x="6672836" y="4780661"/>
                  </a:cubicBezTo>
                  <a:cubicBezTo>
                    <a:pt x="6655903" y="4879490"/>
                    <a:pt x="6584937" y="4944453"/>
                    <a:pt x="6489956" y="4948686"/>
                  </a:cubicBezTo>
                  <a:cubicBezTo>
                    <a:pt x="6404982" y="4952458"/>
                    <a:pt x="6323932" y="4894500"/>
                    <a:pt x="6303382" y="4809525"/>
                  </a:cubicBezTo>
                  <a:cubicBezTo>
                    <a:pt x="6295915" y="4778506"/>
                    <a:pt x="6295762" y="4743485"/>
                    <a:pt x="6301226" y="4711850"/>
                  </a:cubicBezTo>
                  <a:cubicBezTo>
                    <a:pt x="6378658" y="4261424"/>
                    <a:pt x="6418374" y="3807995"/>
                    <a:pt x="6419144" y="3350949"/>
                  </a:cubicBezTo>
                  <a:cubicBezTo>
                    <a:pt x="6419317" y="3241269"/>
                    <a:pt x="6493526" y="3161720"/>
                    <a:pt x="6585301" y="3151303"/>
                  </a:cubicBezTo>
                  <a:close/>
                  <a:moveTo>
                    <a:pt x="3454503" y="3150597"/>
                  </a:moveTo>
                  <a:cubicBezTo>
                    <a:pt x="3558951" y="3149059"/>
                    <a:pt x="3645233" y="3232186"/>
                    <a:pt x="3646696" y="3336633"/>
                  </a:cubicBezTo>
                  <a:cubicBezTo>
                    <a:pt x="3647466" y="3394668"/>
                    <a:pt x="3646773" y="3452703"/>
                    <a:pt x="3646773" y="3510661"/>
                  </a:cubicBezTo>
                  <a:cubicBezTo>
                    <a:pt x="3615138" y="4308144"/>
                    <a:pt x="3417634" y="5061062"/>
                    <a:pt x="3048026" y="5768490"/>
                  </a:cubicBezTo>
                  <a:cubicBezTo>
                    <a:pt x="2893855" y="6063592"/>
                    <a:pt x="2712284" y="6340914"/>
                    <a:pt x="2504620" y="6601149"/>
                  </a:cubicBezTo>
                  <a:cubicBezTo>
                    <a:pt x="2452126" y="6666881"/>
                    <a:pt x="2383238" y="6692204"/>
                    <a:pt x="2302112" y="6669575"/>
                  </a:cubicBezTo>
                  <a:cubicBezTo>
                    <a:pt x="2223295" y="6647638"/>
                    <a:pt x="2177421" y="6592220"/>
                    <a:pt x="2165568" y="6511171"/>
                  </a:cubicBezTo>
                  <a:cubicBezTo>
                    <a:pt x="2157178" y="6453906"/>
                    <a:pt x="2177421" y="6404645"/>
                    <a:pt x="2212981" y="6360002"/>
                  </a:cubicBezTo>
                  <a:cubicBezTo>
                    <a:pt x="2346293" y="6193132"/>
                    <a:pt x="2467751" y="6017949"/>
                    <a:pt x="2577433" y="5834684"/>
                  </a:cubicBezTo>
                  <a:cubicBezTo>
                    <a:pt x="2882387" y="5324760"/>
                    <a:pt x="3087819" y="4777506"/>
                    <a:pt x="3192652" y="4192613"/>
                  </a:cubicBezTo>
                  <a:cubicBezTo>
                    <a:pt x="3242682" y="3913367"/>
                    <a:pt x="3267851" y="3632042"/>
                    <a:pt x="3268313" y="3348409"/>
                  </a:cubicBezTo>
                  <a:cubicBezTo>
                    <a:pt x="3268467" y="3236188"/>
                    <a:pt x="3348669" y="3152214"/>
                    <a:pt x="3454503" y="3150597"/>
                  </a:cubicBezTo>
                  <a:close/>
                  <a:moveTo>
                    <a:pt x="3479193" y="2521216"/>
                  </a:moveTo>
                  <a:cubicBezTo>
                    <a:pt x="3854228" y="2530802"/>
                    <a:pt x="4180211" y="2793478"/>
                    <a:pt x="4260222" y="3175074"/>
                  </a:cubicBezTo>
                  <a:cubicBezTo>
                    <a:pt x="4280849" y="3273134"/>
                    <a:pt x="4277309" y="3372040"/>
                    <a:pt x="4274846" y="3471099"/>
                  </a:cubicBezTo>
                  <a:cubicBezTo>
                    <a:pt x="4262300" y="4025974"/>
                    <a:pt x="4172938" y="4568302"/>
                    <a:pt x="4006376" y="5097777"/>
                  </a:cubicBezTo>
                  <a:cubicBezTo>
                    <a:pt x="3976742" y="5191988"/>
                    <a:pt x="3887611" y="5245405"/>
                    <a:pt x="3791245" y="5228856"/>
                  </a:cubicBezTo>
                  <a:cubicBezTo>
                    <a:pt x="3700421" y="5213231"/>
                    <a:pt x="3632226" y="5128257"/>
                    <a:pt x="3637383" y="5034661"/>
                  </a:cubicBezTo>
                  <a:cubicBezTo>
                    <a:pt x="3638614" y="5012725"/>
                    <a:pt x="3644387" y="4990635"/>
                    <a:pt x="3650929" y="4969468"/>
                  </a:cubicBezTo>
                  <a:cubicBezTo>
                    <a:pt x="3757379" y="4623951"/>
                    <a:pt x="3830962" y="4271815"/>
                    <a:pt x="3868215" y="3912059"/>
                  </a:cubicBezTo>
                  <a:cubicBezTo>
                    <a:pt x="3887996" y="3720943"/>
                    <a:pt x="3898926" y="3529442"/>
                    <a:pt x="3898156" y="3337327"/>
                  </a:cubicBezTo>
                  <a:cubicBezTo>
                    <a:pt x="3897309" y="3135049"/>
                    <a:pt x="3761227" y="2961484"/>
                    <a:pt x="3563646" y="2911145"/>
                  </a:cubicBezTo>
                  <a:cubicBezTo>
                    <a:pt x="3370991" y="2862116"/>
                    <a:pt x="3165251" y="2952940"/>
                    <a:pt x="3069654" y="3129354"/>
                  </a:cubicBezTo>
                  <a:cubicBezTo>
                    <a:pt x="3033094" y="3196703"/>
                    <a:pt x="3017623" y="3269055"/>
                    <a:pt x="3015776" y="3345332"/>
                  </a:cubicBezTo>
                  <a:cubicBezTo>
                    <a:pt x="3013851" y="3426688"/>
                    <a:pt x="2960665" y="3495729"/>
                    <a:pt x="2884619" y="3519744"/>
                  </a:cubicBezTo>
                  <a:cubicBezTo>
                    <a:pt x="2807957" y="3543989"/>
                    <a:pt x="2725446" y="3517666"/>
                    <a:pt x="2676647" y="3453011"/>
                  </a:cubicBezTo>
                  <a:cubicBezTo>
                    <a:pt x="2651632" y="3419915"/>
                    <a:pt x="2639317" y="3382585"/>
                    <a:pt x="2638932" y="3340867"/>
                  </a:cubicBezTo>
                  <a:cubicBezTo>
                    <a:pt x="2635468" y="2945552"/>
                    <a:pt x="2925490" y="2599418"/>
                    <a:pt x="3316034" y="2532993"/>
                  </a:cubicBezTo>
                  <a:cubicBezTo>
                    <a:pt x="3371039" y="2523641"/>
                    <a:pt x="3425616" y="2519846"/>
                    <a:pt x="3479193" y="2521216"/>
                  </a:cubicBezTo>
                  <a:close/>
                  <a:moveTo>
                    <a:pt x="3505307" y="1890232"/>
                  </a:moveTo>
                  <a:cubicBezTo>
                    <a:pt x="4060443" y="1909076"/>
                    <a:pt x="4574895" y="2249743"/>
                    <a:pt x="4795315" y="2781375"/>
                  </a:cubicBezTo>
                  <a:cubicBezTo>
                    <a:pt x="4836878" y="2881589"/>
                    <a:pt x="4794006" y="2990888"/>
                    <a:pt x="4697024" y="3032219"/>
                  </a:cubicBezTo>
                  <a:cubicBezTo>
                    <a:pt x="4599042" y="3074014"/>
                    <a:pt x="4490976" y="3029448"/>
                    <a:pt x="4446796" y="2927387"/>
                  </a:cubicBezTo>
                  <a:cubicBezTo>
                    <a:pt x="4334497" y="2667768"/>
                    <a:pt x="4150539" y="2478269"/>
                    <a:pt x="3893230" y="2360812"/>
                  </a:cubicBezTo>
                  <a:cubicBezTo>
                    <a:pt x="3268313" y="2075487"/>
                    <a:pt x="2519166" y="2470572"/>
                    <a:pt x="2404636" y="3147135"/>
                  </a:cubicBezTo>
                  <a:cubicBezTo>
                    <a:pt x="2390242" y="3232110"/>
                    <a:pt x="2388010" y="3319084"/>
                    <a:pt x="2380159" y="3405137"/>
                  </a:cubicBezTo>
                  <a:cubicBezTo>
                    <a:pt x="2382699" y="3405675"/>
                    <a:pt x="2385162" y="3406137"/>
                    <a:pt x="2387625" y="3406522"/>
                  </a:cubicBezTo>
                  <a:cubicBezTo>
                    <a:pt x="2358223" y="4373338"/>
                    <a:pt x="2033180" y="5225855"/>
                    <a:pt x="1399027" y="5958991"/>
                  </a:cubicBezTo>
                  <a:cubicBezTo>
                    <a:pt x="1343993" y="6022568"/>
                    <a:pt x="1275567" y="6045659"/>
                    <a:pt x="1194518" y="6021875"/>
                  </a:cubicBezTo>
                  <a:cubicBezTo>
                    <a:pt x="1118626" y="5999631"/>
                    <a:pt x="1068519" y="5935054"/>
                    <a:pt x="1062284" y="5854004"/>
                  </a:cubicBezTo>
                  <a:cubicBezTo>
                    <a:pt x="1058051" y="5799587"/>
                    <a:pt x="1077062" y="5752712"/>
                    <a:pt x="1112930" y="5711841"/>
                  </a:cubicBezTo>
                  <a:cubicBezTo>
                    <a:pt x="1249936" y="5555901"/>
                    <a:pt x="1372857" y="5389569"/>
                    <a:pt x="1480999" y="5212308"/>
                  </a:cubicBezTo>
                  <a:cubicBezTo>
                    <a:pt x="1723069" y="4815298"/>
                    <a:pt x="1882396" y="4387347"/>
                    <a:pt x="1959443" y="3928838"/>
                  </a:cubicBezTo>
                  <a:cubicBezTo>
                    <a:pt x="1994156" y="3722329"/>
                    <a:pt x="2004547" y="3514125"/>
                    <a:pt x="2009396" y="3304922"/>
                  </a:cubicBezTo>
                  <a:cubicBezTo>
                    <a:pt x="2024944" y="2638519"/>
                    <a:pt x="2488302" y="2074178"/>
                    <a:pt x="3137310" y="1925550"/>
                  </a:cubicBezTo>
                  <a:cubicBezTo>
                    <a:pt x="3222766" y="1905980"/>
                    <a:pt x="3308566" y="1894549"/>
                    <a:pt x="3393813" y="1890793"/>
                  </a:cubicBezTo>
                  <a:cubicBezTo>
                    <a:pt x="3431108" y="1889150"/>
                    <a:pt x="3468298" y="1888976"/>
                    <a:pt x="3505307" y="1890232"/>
                  </a:cubicBezTo>
                  <a:close/>
                  <a:moveTo>
                    <a:pt x="2778686" y="1380518"/>
                  </a:moveTo>
                  <a:cubicBezTo>
                    <a:pt x="2885730" y="1369128"/>
                    <a:pt x="2983890" y="1454678"/>
                    <a:pt x="2983756" y="1569102"/>
                  </a:cubicBezTo>
                  <a:cubicBezTo>
                    <a:pt x="2983602" y="1649536"/>
                    <a:pt x="2935803" y="1717115"/>
                    <a:pt x="2857217" y="1746979"/>
                  </a:cubicBezTo>
                  <a:cubicBezTo>
                    <a:pt x="2683958" y="1812942"/>
                    <a:pt x="2524323" y="1902997"/>
                    <a:pt x="2381929" y="2021684"/>
                  </a:cubicBezTo>
                  <a:cubicBezTo>
                    <a:pt x="2038029" y="2308319"/>
                    <a:pt x="1831519" y="2672694"/>
                    <a:pt x="1772099" y="3117347"/>
                  </a:cubicBezTo>
                  <a:cubicBezTo>
                    <a:pt x="1759860" y="3209018"/>
                    <a:pt x="1758244" y="3302383"/>
                    <a:pt x="1756320" y="3395054"/>
                  </a:cubicBezTo>
                  <a:cubicBezTo>
                    <a:pt x="1748777" y="3746651"/>
                    <a:pt x="1689895" y="4089012"/>
                    <a:pt x="1575826" y="4421675"/>
                  </a:cubicBezTo>
                  <a:cubicBezTo>
                    <a:pt x="1540343" y="4525046"/>
                    <a:pt x="1435972" y="4578001"/>
                    <a:pt x="1336296" y="4544519"/>
                  </a:cubicBezTo>
                  <a:cubicBezTo>
                    <a:pt x="1234696" y="4510421"/>
                    <a:pt x="1182742" y="4405511"/>
                    <a:pt x="1218148" y="4300602"/>
                  </a:cubicBezTo>
                  <a:cubicBezTo>
                    <a:pt x="1324135" y="3986720"/>
                    <a:pt x="1375782" y="3664601"/>
                    <a:pt x="1378245" y="3333093"/>
                  </a:cubicBezTo>
                  <a:cubicBezTo>
                    <a:pt x="1384017" y="2557316"/>
                    <a:pt x="1803810" y="1863511"/>
                    <a:pt x="2483606" y="1502831"/>
                  </a:cubicBezTo>
                  <a:cubicBezTo>
                    <a:pt x="2563732" y="1460344"/>
                    <a:pt x="2647552" y="1423475"/>
                    <a:pt x="2732526" y="1391533"/>
                  </a:cubicBezTo>
                  <a:cubicBezTo>
                    <a:pt x="2747920" y="1385751"/>
                    <a:pt x="2763394" y="1382145"/>
                    <a:pt x="2778686" y="1380518"/>
                  </a:cubicBezTo>
                  <a:close/>
                  <a:moveTo>
                    <a:pt x="5263954" y="1369442"/>
                  </a:moveTo>
                  <a:cubicBezTo>
                    <a:pt x="5303411" y="1374349"/>
                    <a:pt x="5341184" y="1392033"/>
                    <a:pt x="5371356" y="1422321"/>
                  </a:cubicBezTo>
                  <a:cubicBezTo>
                    <a:pt x="5422309" y="1473506"/>
                    <a:pt x="5471878" y="1526384"/>
                    <a:pt x="5518676" y="1581418"/>
                  </a:cubicBezTo>
                  <a:cubicBezTo>
                    <a:pt x="5836792" y="1955567"/>
                    <a:pt x="6038529" y="2385134"/>
                    <a:pt x="6125890" y="2868197"/>
                  </a:cubicBezTo>
                  <a:cubicBezTo>
                    <a:pt x="6161834" y="3066547"/>
                    <a:pt x="6172918" y="3266745"/>
                    <a:pt x="6167377" y="3412449"/>
                  </a:cubicBezTo>
                  <a:cubicBezTo>
                    <a:pt x="6150058" y="4356019"/>
                    <a:pt x="5987960" y="5216310"/>
                    <a:pt x="5678080" y="6048583"/>
                  </a:cubicBezTo>
                  <a:cubicBezTo>
                    <a:pt x="5639287" y="6152800"/>
                    <a:pt x="5534531" y="6203831"/>
                    <a:pt x="5434394" y="6167655"/>
                  </a:cubicBezTo>
                  <a:cubicBezTo>
                    <a:pt x="5333102" y="6131095"/>
                    <a:pt x="5284611" y="6023953"/>
                    <a:pt x="5323711" y="5918120"/>
                  </a:cubicBezTo>
                  <a:cubicBezTo>
                    <a:pt x="5439782" y="5603929"/>
                    <a:pt x="5535917" y="5283889"/>
                    <a:pt x="5609269" y="4957076"/>
                  </a:cubicBezTo>
                  <a:cubicBezTo>
                    <a:pt x="5685007" y="4619641"/>
                    <a:pt x="5740425" y="4278896"/>
                    <a:pt x="5763516" y="3933764"/>
                  </a:cubicBezTo>
                  <a:cubicBezTo>
                    <a:pt x="5777448" y="3725484"/>
                    <a:pt x="5790840" y="3516357"/>
                    <a:pt x="5787223" y="3307924"/>
                  </a:cubicBezTo>
                  <a:cubicBezTo>
                    <a:pt x="5776447" y="2688088"/>
                    <a:pt x="5551465" y="2153994"/>
                    <a:pt x="5121512" y="1706955"/>
                  </a:cubicBezTo>
                  <a:cubicBezTo>
                    <a:pt x="5091956" y="1676167"/>
                    <a:pt x="5066017" y="1644148"/>
                    <a:pt x="5056242" y="1601584"/>
                  </a:cubicBezTo>
                  <a:cubicBezTo>
                    <a:pt x="5037153" y="1518610"/>
                    <a:pt x="5073637" y="1434329"/>
                    <a:pt x="5146450" y="1393226"/>
                  </a:cubicBezTo>
                  <a:cubicBezTo>
                    <a:pt x="5183357" y="1372406"/>
                    <a:pt x="5224498" y="1364536"/>
                    <a:pt x="5263954" y="1369442"/>
                  </a:cubicBezTo>
                  <a:close/>
                  <a:moveTo>
                    <a:pt x="3461891" y="1260300"/>
                  </a:moveTo>
                  <a:cubicBezTo>
                    <a:pt x="3833116" y="1262224"/>
                    <a:pt x="4181866" y="1351894"/>
                    <a:pt x="4501136" y="1541701"/>
                  </a:cubicBezTo>
                  <a:cubicBezTo>
                    <a:pt x="5029148" y="1855737"/>
                    <a:pt x="5360118" y="2315093"/>
                    <a:pt x="5493429" y="2915225"/>
                  </a:cubicBezTo>
                  <a:cubicBezTo>
                    <a:pt x="5529682" y="3078015"/>
                    <a:pt x="5540997" y="3243654"/>
                    <a:pt x="5531452" y="3410294"/>
                  </a:cubicBezTo>
                  <a:cubicBezTo>
                    <a:pt x="5531452" y="3483492"/>
                    <a:pt x="5534454" y="3556844"/>
                    <a:pt x="5530837" y="3629811"/>
                  </a:cubicBezTo>
                  <a:cubicBezTo>
                    <a:pt x="5523755" y="3771743"/>
                    <a:pt x="5385980" y="3857410"/>
                    <a:pt x="5261828" y="3797990"/>
                  </a:cubicBezTo>
                  <a:cubicBezTo>
                    <a:pt x="5190015" y="3763584"/>
                    <a:pt x="5153377" y="3703856"/>
                    <a:pt x="5153531" y="3624269"/>
                  </a:cubicBezTo>
                  <a:cubicBezTo>
                    <a:pt x="5153685" y="3527903"/>
                    <a:pt x="5159073" y="3431460"/>
                    <a:pt x="5157764" y="3335094"/>
                  </a:cubicBezTo>
                  <a:cubicBezTo>
                    <a:pt x="5150606" y="2797231"/>
                    <a:pt x="4938401" y="2355348"/>
                    <a:pt x="4523457" y="2014988"/>
                  </a:cubicBezTo>
                  <a:cubicBezTo>
                    <a:pt x="4218042" y="1764451"/>
                    <a:pt x="3862673" y="1642993"/>
                    <a:pt x="3467510" y="1638606"/>
                  </a:cubicBezTo>
                  <a:cubicBezTo>
                    <a:pt x="3364140" y="1637451"/>
                    <a:pt x="3285939" y="1573720"/>
                    <a:pt x="3271468" y="1479971"/>
                  </a:cubicBezTo>
                  <a:cubicBezTo>
                    <a:pt x="3253227" y="1361592"/>
                    <a:pt x="3340741" y="1259684"/>
                    <a:pt x="3461891" y="1260300"/>
                  </a:cubicBezTo>
                  <a:close/>
                  <a:moveTo>
                    <a:pt x="1226133" y="922605"/>
                  </a:moveTo>
                  <a:cubicBezTo>
                    <a:pt x="1274720" y="921268"/>
                    <a:pt x="1323211" y="939144"/>
                    <a:pt x="1361465" y="976282"/>
                  </a:cubicBezTo>
                  <a:cubicBezTo>
                    <a:pt x="1438589" y="1051173"/>
                    <a:pt x="1438589" y="1169245"/>
                    <a:pt x="1359310" y="1249370"/>
                  </a:cubicBezTo>
                  <a:cubicBezTo>
                    <a:pt x="1054048" y="1557942"/>
                    <a:pt x="825448" y="1915235"/>
                    <a:pt x="676127" y="2322789"/>
                  </a:cubicBezTo>
                  <a:cubicBezTo>
                    <a:pt x="552976" y="2658993"/>
                    <a:pt x="495633" y="3006357"/>
                    <a:pt x="495325" y="3364342"/>
                  </a:cubicBezTo>
                  <a:cubicBezTo>
                    <a:pt x="495171" y="3602949"/>
                    <a:pt x="449913" y="3834474"/>
                    <a:pt x="367556" y="4058609"/>
                  </a:cubicBezTo>
                  <a:cubicBezTo>
                    <a:pt x="338384" y="4137888"/>
                    <a:pt x="269650" y="4186225"/>
                    <a:pt x="187524" y="4185840"/>
                  </a:cubicBezTo>
                  <a:cubicBezTo>
                    <a:pt x="56829" y="4185301"/>
                    <a:pt x="-32687" y="4058378"/>
                    <a:pt x="11340" y="3932995"/>
                  </a:cubicBezTo>
                  <a:cubicBezTo>
                    <a:pt x="49286" y="3824929"/>
                    <a:pt x="83153" y="3715555"/>
                    <a:pt x="96391" y="3601871"/>
                  </a:cubicBezTo>
                  <a:cubicBezTo>
                    <a:pt x="108168" y="3501041"/>
                    <a:pt x="114787" y="3399288"/>
                    <a:pt x="117404" y="3297765"/>
                  </a:cubicBezTo>
                  <a:cubicBezTo>
                    <a:pt x="140341" y="2399682"/>
                    <a:pt x="463614" y="1628215"/>
                    <a:pt x="1090224" y="984209"/>
                  </a:cubicBezTo>
                  <a:cubicBezTo>
                    <a:pt x="1128863" y="944493"/>
                    <a:pt x="1177546" y="923942"/>
                    <a:pt x="1226133" y="922605"/>
                  </a:cubicBezTo>
                  <a:close/>
                  <a:moveTo>
                    <a:pt x="3423099" y="632227"/>
                  </a:moveTo>
                  <a:cubicBezTo>
                    <a:pt x="3894154" y="626300"/>
                    <a:pt x="4337114" y="735367"/>
                    <a:pt x="4751750" y="959194"/>
                  </a:cubicBezTo>
                  <a:cubicBezTo>
                    <a:pt x="4836417" y="1004914"/>
                    <a:pt x="4874978" y="1091506"/>
                    <a:pt x="4850887" y="1179943"/>
                  </a:cubicBezTo>
                  <a:cubicBezTo>
                    <a:pt x="4828027" y="1264072"/>
                    <a:pt x="4748363" y="1323569"/>
                    <a:pt x="4660002" y="1316951"/>
                  </a:cubicBezTo>
                  <a:cubicBezTo>
                    <a:pt x="4629060" y="1314641"/>
                    <a:pt x="4596502" y="1304173"/>
                    <a:pt x="4569024" y="1289471"/>
                  </a:cubicBezTo>
                  <a:cubicBezTo>
                    <a:pt x="4308943" y="1149772"/>
                    <a:pt x="4032853" y="1059871"/>
                    <a:pt x="3739906" y="1025696"/>
                  </a:cubicBezTo>
                  <a:cubicBezTo>
                    <a:pt x="3236140" y="966814"/>
                    <a:pt x="2758620" y="1054945"/>
                    <a:pt x="2317583" y="1307021"/>
                  </a:cubicBezTo>
                  <a:cubicBezTo>
                    <a:pt x="1725071" y="1645688"/>
                    <a:pt x="1348766" y="2150840"/>
                    <a:pt x="1185590" y="2814011"/>
                  </a:cubicBezTo>
                  <a:cubicBezTo>
                    <a:pt x="1177046" y="2848647"/>
                    <a:pt x="1171274" y="2883899"/>
                    <a:pt x="1163577" y="2918766"/>
                  </a:cubicBezTo>
                  <a:cubicBezTo>
                    <a:pt x="1140024" y="3026447"/>
                    <a:pt x="1042272" y="3091408"/>
                    <a:pt x="937748" y="3069011"/>
                  </a:cubicBezTo>
                  <a:cubicBezTo>
                    <a:pt x="836455" y="3047382"/>
                    <a:pt x="772571" y="2948553"/>
                    <a:pt x="793198" y="2843567"/>
                  </a:cubicBezTo>
                  <a:cubicBezTo>
                    <a:pt x="932206" y="2137831"/>
                    <a:pt x="1290423" y="1569564"/>
                    <a:pt x="1870389" y="1144846"/>
                  </a:cubicBezTo>
                  <a:cubicBezTo>
                    <a:pt x="2290490" y="837120"/>
                    <a:pt x="2763931" y="670173"/>
                    <a:pt x="3283938" y="636383"/>
                  </a:cubicBezTo>
                  <a:cubicBezTo>
                    <a:pt x="3307106" y="634844"/>
                    <a:pt x="3330274" y="633151"/>
                    <a:pt x="3353442" y="632458"/>
                  </a:cubicBezTo>
                  <a:cubicBezTo>
                    <a:pt x="3376686" y="631688"/>
                    <a:pt x="3399931" y="632227"/>
                    <a:pt x="3423099" y="632227"/>
                  </a:cubicBezTo>
                  <a:close/>
                  <a:moveTo>
                    <a:pt x="3202504" y="0"/>
                  </a:moveTo>
                  <a:cubicBezTo>
                    <a:pt x="3329350" y="77"/>
                    <a:pt x="3456119" y="77"/>
                    <a:pt x="3582965" y="77"/>
                  </a:cubicBezTo>
                  <a:cubicBezTo>
                    <a:pt x="3622913" y="3156"/>
                    <a:pt x="3662860" y="6312"/>
                    <a:pt x="3702807" y="9390"/>
                  </a:cubicBezTo>
                  <a:cubicBezTo>
                    <a:pt x="4306249" y="55495"/>
                    <a:pt x="4860200" y="246226"/>
                    <a:pt x="5355731" y="593513"/>
                  </a:cubicBezTo>
                  <a:cubicBezTo>
                    <a:pt x="6104954" y="1118601"/>
                    <a:pt x="6564386" y="1834958"/>
                    <a:pt x="6741648" y="2732269"/>
                  </a:cubicBezTo>
                  <a:cubicBezTo>
                    <a:pt x="6761660" y="2833485"/>
                    <a:pt x="6695697" y="2931929"/>
                    <a:pt x="6596791" y="2952480"/>
                  </a:cubicBezTo>
                  <a:cubicBezTo>
                    <a:pt x="6493805" y="2973877"/>
                    <a:pt x="6394361" y="2913533"/>
                    <a:pt x="6373117" y="2810779"/>
                  </a:cubicBezTo>
                  <a:cubicBezTo>
                    <a:pt x="6338403" y="2642754"/>
                    <a:pt x="6297763" y="2476576"/>
                    <a:pt x="6236496" y="2316094"/>
                  </a:cubicBezTo>
                  <a:cubicBezTo>
                    <a:pt x="5944857" y="1551786"/>
                    <a:pt x="5429237" y="994063"/>
                    <a:pt x="4688481" y="646852"/>
                  </a:cubicBezTo>
                  <a:cubicBezTo>
                    <a:pt x="4380218" y="502381"/>
                    <a:pt x="4054944" y="416406"/>
                    <a:pt x="3715353" y="390620"/>
                  </a:cubicBezTo>
                  <a:cubicBezTo>
                    <a:pt x="3414786" y="367838"/>
                    <a:pt x="3114066" y="370301"/>
                    <a:pt x="2814885" y="412250"/>
                  </a:cubicBezTo>
                  <a:cubicBezTo>
                    <a:pt x="2587670" y="444115"/>
                    <a:pt x="2380391" y="530551"/>
                    <a:pt x="2186581" y="651241"/>
                  </a:cubicBezTo>
                  <a:cubicBezTo>
                    <a:pt x="2146480" y="676256"/>
                    <a:pt x="2106994" y="702347"/>
                    <a:pt x="2067432" y="728209"/>
                  </a:cubicBezTo>
                  <a:cubicBezTo>
                    <a:pt x="1976223" y="787938"/>
                    <a:pt x="1862154" y="767233"/>
                    <a:pt x="1802271" y="680026"/>
                  </a:cubicBezTo>
                  <a:cubicBezTo>
                    <a:pt x="1742774" y="593282"/>
                    <a:pt x="1765018" y="477674"/>
                    <a:pt x="1854765" y="415867"/>
                  </a:cubicBezTo>
                  <a:cubicBezTo>
                    <a:pt x="2074590" y="264544"/>
                    <a:pt x="2308424" y="142393"/>
                    <a:pt x="2568889" y="76431"/>
                  </a:cubicBezTo>
                  <a:cubicBezTo>
                    <a:pt x="2716517" y="39100"/>
                    <a:pt x="2866762" y="19780"/>
                    <a:pt x="3018470" y="10545"/>
                  </a:cubicBezTo>
                  <a:cubicBezTo>
                    <a:pt x="3079814" y="6773"/>
                    <a:pt x="3141159" y="3541"/>
                    <a:pt x="3202504" y="0"/>
                  </a:cubicBezTo>
                  <a:close/>
                </a:path>
              </a:pathLst>
            </a:custGeom>
            <a:grpFill/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48">
              <a:extLst>
                <a:ext uri="{FF2B5EF4-FFF2-40B4-BE49-F238E27FC236}">
                  <a16:creationId xmlns:a16="http://schemas.microsoft.com/office/drawing/2014/main" xmlns="" id="{C2C22C0D-7410-42DD-AEFC-4BD31AD54392}"/>
                </a:ext>
              </a:extLst>
            </p:cNvPr>
            <p:cNvSpPr/>
            <p:nvPr/>
          </p:nvSpPr>
          <p:spPr>
            <a:xfrm>
              <a:off x="3949971" y="3746797"/>
              <a:ext cx="879217" cy="429081"/>
            </a:xfrm>
            <a:custGeom>
              <a:avLst/>
              <a:gdLst>
                <a:gd name="connsiteX0" fmla="*/ 270764 w 879217"/>
                <a:gd name="connsiteY0" fmla="*/ 265557 h 429081"/>
                <a:gd name="connsiteX1" fmla="*/ 291472 w 879217"/>
                <a:gd name="connsiteY1" fmla="*/ 277703 h 429081"/>
                <a:gd name="connsiteX2" fmla="*/ 291353 w 879217"/>
                <a:gd name="connsiteY2" fmla="*/ 302362 h 429081"/>
                <a:gd name="connsiteX3" fmla="*/ 245647 w 879217"/>
                <a:gd name="connsiteY3" fmla="*/ 362723 h 429081"/>
                <a:gd name="connsiteX4" fmla="*/ 211947 w 879217"/>
                <a:gd name="connsiteY4" fmla="*/ 364375 h 429081"/>
                <a:gd name="connsiteX5" fmla="*/ 208980 w 879217"/>
                <a:gd name="connsiteY5" fmla="*/ 330746 h 429081"/>
                <a:gd name="connsiteX6" fmla="*/ 250724 w 879217"/>
                <a:gd name="connsiteY6" fmla="*/ 275582 h 429081"/>
                <a:gd name="connsiteX7" fmla="*/ 270764 w 879217"/>
                <a:gd name="connsiteY7" fmla="*/ 265557 h 429081"/>
                <a:gd name="connsiteX8" fmla="*/ 463892 w 879217"/>
                <a:gd name="connsiteY8" fmla="*/ 265167 h 429081"/>
                <a:gd name="connsiteX9" fmla="*/ 473260 w 879217"/>
                <a:gd name="connsiteY9" fmla="*/ 268105 h 429081"/>
                <a:gd name="connsiteX10" fmla="*/ 482469 w 879217"/>
                <a:gd name="connsiteY10" fmla="*/ 301944 h 429081"/>
                <a:gd name="connsiteX11" fmla="*/ 411287 w 879217"/>
                <a:gd name="connsiteY11" fmla="*/ 415786 h 429081"/>
                <a:gd name="connsiteX12" fmla="*/ 390360 w 879217"/>
                <a:gd name="connsiteY12" fmla="*/ 426827 h 429081"/>
                <a:gd name="connsiteX13" fmla="*/ 369344 w 879217"/>
                <a:gd name="connsiteY13" fmla="*/ 413894 h 429081"/>
                <a:gd name="connsiteX14" fmla="*/ 371017 w 879217"/>
                <a:gd name="connsiteY14" fmla="*/ 388030 h 429081"/>
                <a:gd name="connsiteX15" fmla="*/ 410192 w 879217"/>
                <a:gd name="connsiteY15" fmla="*/ 328038 h 429081"/>
                <a:gd name="connsiteX16" fmla="*/ 439670 w 879217"/>
                <a:gd name="connsiteY16" fmla="*/ 278320 h 429081"/>
                <a:gd name="connsiteX17" fmla="*/ 463892 w 879217"/>
                <a:gd name="connsiteY17" fmla="*/ 265167 h 429081"/>
                <a:gd name="connsiteX18" fmla="*/ 148268 w 879217"/>
                <a:gd name="connsiteY18" fmla="*/ 160007 h 429081"/>
                <a:gd name="connsiteX19" fmla="*/ 157261 w 879217"/>
                <a:gd name="connsiteY19" fmla="*/ 163333 h 429081"/>
                <a:gd name="connsiteX20" fmla="*/ 165783 w 879217"/>
                <a:gd name="connsiteY20" fmla="*/ 196027 h 429081"/>
                <a:gd name="connsiteX21" fmla="*/ 123641 w 879217"/>
                <a:gd name="connsiteY21" fmla="*/ 254695 h 429081"/>
                <a:gd name="connsiteX22" fmla="*/ 103939 w 879217"/>
                <a:gd name="connsiteY22" fmla="*/ 262660 h 429081"/>
                <a:gd name="connsiteX23" fmla="*/ 83660 w 879217"/>
                <a:gd name="connsiteY23" fmla="*/ 248802 h 429081"/>
                <a:gd name="connsiteX24" fmla="*/ 86557 w 879217"/>
                <a:gd name="connsiteY24" fmla="*/ 223126 h 429081"/>
                <a:gd name="connsiteX25" fmla="*/ 124069 w 879217"/>
                <a:gd name="connsiteY25" fmla="*/ 170880 h 429081"/>
                <a:gd name="connsiteX26" fmla="*/ 148268 w 879217"/>
                <a:gd name="connsiteY26" fmla="*/ 160007 h 429081"/>
                <a:gd name="connsiteX27" fmla="*/ 681888 w 879217"/>
                <a:gd name="connsiteY27" fmla="*/ 96592 h 429081"/>
                <a:gd name="connsiteX28" fmla="*/ 704030 w 879217"/>
                <a:gd name="connsiteY28" fmla="*/ 123641 h 429081"/>
                <a:gd name="connsiteX29" fmla="*/ 699032 w 879217"/>
                <a:gd name="connsiteY29" fmla="*/ 151098 h 429081"/>
                <a:gd name="connsiteX30" fmla="*/ 616560 w 879217"/>
                <a:gd name="connsiteY30" fmla="*/ 390867 h 429081"/>
                <a:gd name="connsiteX31" fmla="*/ 583816 w 879217"/>
                <a:gd name="connsiteY31" fmla="*/ 402764 h 429081"/>
                <a:gd name="connsiteX32" fmla="*/ 572567 w 879217"/>
                <a:gd name="connsiteY32" fmla="*/ 369513 h 429081"/>
                <a:gd name="connsiteX33" fmla="*/ 597346 w 879217"/>
                <a:gd name="connsiteY33" fmla="*/ 316171 h 429081"/>
                <a:gd name="connsiteX34" fmla="*/ 655407 w 879217"/>
                <a:gd name="connsiteY34" fmla="*/ 117687 h 429081"/>
                <a:gd name="connsiteX35" fmla="*/ 681888 w 879217"/>
                <a:gd name="connsiteY35" fmla="*/ 96592 h 429081"/>
                <a:gd name="connsiteX36" fmla="*/ 359548 w 879217"/>
                <a:gd name="connsiteY36" fmla="*/ 46326 h 429081"/>
                <a:gd name="connsiteX37" fmla="*/ 381908 w 879217"/>
                <a:gd name="connsiteY37" fmla="*/ 73296 h 429081"/>
                <a:gd name="connsiteX38" fmla="*/ 376632 w 879217"/>
                <a:gd name="connsiteY38" fmla="*/ 100355 h 429081"/>
                <a:gd name="connsiteX39" fmla="*/ 324216 w 879217"/>
                <a:gd name="connsiteY39" fmla="*/ 246532 h 429081"/>
                <a:gd name="connsiteX40" fmla="*/ 288525 w 879217"/>
                <a:gd name="connsiteY40" fmla="*/ 256955 h 429081"/>
                <a:gd name="connsiteX41" fmla="*/ 280182 w 879217"/>
                <a:gd name="connsiteY41" fmla="*/ 225157 h 429081"/>
                <a:gd name="connsiteX42" fmla="*/ 306057 w 879217"/>
                <a:gd name="connsiteY42" fmla="*/ 166639 h 429081"/>
                <a:gd name="connsiteX43" fmla="*/ 333265 w 879217"/>
                <a:gd name="connsiteY43" fmla="*/ 67342 h 429081"/>
                <a:gd name="connsiteX44" fmla="*/ 359548 w 879217"/>
                <a:gd name="connsiteY44" fmla="*/ 46326 h 429081"/>
                <a:gd name="connsiteX45" fmla="*/ 608466 w 879217"/>
                <a:gd name="connsiteY45" fmla="*/ 1745 h 429081"/>
                <a:gd name="connsiteX46" fmla="*/ 632917 w 879217"/>
                <a:gd name="connsiteY46" fmla="*/ 28147 h 429081"/>
                <a:gd name="connsiteX47" fmla="*/ 625341 w 879217"/>
                <a:gd name="connsiteY47" fmla="*/ 98354 h 429081"/>
                <a:gd name="connsiteX48" fmla="*/ 586126 w 879217"/>
                <a:gd name="connsiteY48" fmla="*/ 255601 h 429081"/>
                <a:gd name="connsiteX49" fmla="*/ 508513 w 879217"/>
                <a:gd name="connsiteY49" fmla="*/ 416841 h 429081"/>
                <a:gd name="connsiteX50" fmla="*/ 482140 w 879217"/>
                <a:gd name="connsiteY50" fmla="*/ 428519 h 429081"/>
                <a:gd name="connsiteX51" fmla="*/ 463066 w 879217"/>
                <a:gd name="connsiteY51" fmla="*/ 407274 h 429081"/>
                <a:gd name="connsiteX52" fmla="*/ 467108 w 879217"/>
                <a:gd name="connsiteY52" fmla="*/ 390807 h 429081"/>
                <a:gd name="connsiteX53" fmla="*/ 512136 w 879217"/>
                <a:gd name="connsiteY53" fmla="*/ 307400 h 429081"/>
                <a:gd name="connsiteX54" fmla="*/ 573682 w 879217"/>
                <a:gd name="connsiteY54" fmla="*/ 111863 h 429081"/>
                <a:gd name="connsiteX55" fmla="*/ 584095 w 879217"/>
                <a:gd name="connsiteY55" fmla="*/ 25618 h 429081"/>
                <a:gd name="connsiteX56" fmla="*/ 608466 w 879217"/>
                <a:gd name="connsiteY56" fmla="*/ 1745 h 429081"/>
                <a:gd name="connsiteX57" fmla="*/ 118116 w 879217"/>
                <a:gd name="connsiteY57" fmla="*/ 520 h 429081"/>
                <a:gd name="connsiteX58" fmla="*/ 141452 w 879217"/>
                <a:gd name="connsiteY58" fmla="*/ 27928 h 429081"/>
                <a:gd name="connsiteX59" fmla="*/ 79827 w 879217"/>
                <a:gd name="connsiteY59" fmla="*/ 178685 h 429081"/>
                <a:gd name="connsiteX60" fmla="*/ 59607 w 879217"/>
                <a:gd name="connsiteY60" fmla="*/ 189068 h 429081"/>
                <a:gd name="connsiteX61" fmla="*/ 38332 w 879217"/>
                <a:gd name="connsiteY61" fmla="*/ 175997 h 429081"/>
                <a:gd name="connsiteX62" fmla="*/ 39985 w 879217"/>
                <a:gd name="connsiteY62" fmla="*/ 150471 h 429081"/>
                <a:gd name="connsiteX63" fmla="*/ 69433 w 879217"/>
                <a:gd name="connsiteY63" fmla="*/ 99628 h 429081"/>
                <a:gd name="connsiteX64" fmla="*/ 92749 w 879217"/>
                <a:gd name="connsiteY64" fmla="*/ 23060 h 429081"/>
                <a:gd name="connsiteX65" fmla="*/ 118116 w 879217"/>
                <a:gd name="connsiteY65" fmla="*/ 520 h 429081"/>
                <a:gd name="connsiteX66" fmla="*/ 829204 w 879217"/>
                <a:gd name="connsiteY66" fmla="*/ 0 h 429081"/>
                <a:gd name="connsiteX67" fmla="*/ 879217 w 879217"/>
                <a:gd name="connsiteY67" fmla="*/ 0 h 429081"/>
                <a:gd name="connsiteX68" fmla="*/ 879217 w 879217"/>
                <a:gd name="connsiteY68" fmla="*/ 1805 h 429081"/>
                <a:gd name="connsiteX69" fmla="*/ 878023 w 879217"/>
                <a:gd name="connsiteY69" fmla="*/ 24185 h 429081"/>
                <a:gd name="connsiteX70" fmla="*/ 863089 w 879217"/>
                <a:gd name="connsiteY70" fmla="*/ 160695 h 429081"/>
                <a:gd name="connsiteX71" fmla="*/ 839435 w 879217"/>
                <a:gd name="connsiteY71" fmla="*/ 182428 h 429081"/>
                <a:gd name="connsiteX72" fmla="*/ 815303 w 879217"/>
                <a:gd name="connsiteY72" fmla="*/ 164428 h 429081"/>
                <a:gd name="connsiteX73" fmla="*/ 815024 w 879217"/>
                <a:gd name="connsiteY73" fmla="*/ 151795 h 429081"/>
                <a:gd name="connsiteX74" fmla="*/ 826368 w 879217"/>
                <a:gd name="connsiteY74" fmla="*/ 64104 h 429081"/>
                <a:gd name="connsiteX75" fmla="*/ 747412 w 879217"/>
                <a:gd name="connsiteY75" fmla="*/ 0 h 429081"/>
                <a:gd name="connsiteX76" fmla="*/ 796096 w 879217"/>
                <a:gd name="connsiteY76" fmla="*/ 0 h 429081"/>
                <a:gd name="connsiteX77" fmla="*/ 780258 w 879217"/>
                <a:gd name="connsiteY77" fmla="*/ 159608 h 429081"/>
                <a:gd name="connsiteX78" fmla="*/ 734424 w 879217"/>
                <a:gd name="connsiteY78" fmla="*/ 324693 h 429081"/>
                <a:gd name="connsiteX79" fmla="*/ 702905 w 879217"/>
                <a:gd name="connsiteY79" fmla="*/ 340094 h 429081"/>
                <a:gd name="connsiteX80" fmla="*/ 688588 w 879217"/>
                <a:gd name="connsiteY80" fmla="*/ 307818 h 429081"/>
                <a:gd name="connsiteX81" fmla="*/ 725524 w 879217"/>
                <a:gd name="connsiteY81" fmla="*/ 183513 h 429081"/>
                <a:gd name="connsiteX82" fmla="*/ 745474 w 879217"/>
                <a:gd name="connsiteY82" fmla="*/ 51154 h 429081"/>
                <a:gd name="connsiteX83" fmla="*/ 666740 w 879217"/>
                <a:gd name="connsiteY83" fmla="*/ 0 h 429081"/>
                <a:gd name="connsiteX84" fmla="*/ 715412 w 879217"/>
                <a:gd name="connsiteY84" fmla="*/ 0 h 429081"/>
                <a:gd name="connsiteX85" fmla="*/ 715379 w 879217"/>
                <a:gd name="connsiteY85" fmla="*/ 11840 h 429081"/>
                <a:gd name="connsiteX86" fmla="*/ 680584 w 879217"/>
                <a:gd name="connsiteY86" fmla="*/ 33593 h 429081"/>
                <a:gd name="connsiteX87" fmla="*/ 666577 w 879217"/>
                <a:gd name="connsiteY87" fmla="*/ 11123 h 429081"/>
                <a:gd name="connsiteX88" fmla="*/ 502848 w 879217"/>
                <a:gd name="connsiteY88" fmla="*/ 0 h 429081"/>
                <a:gd name="connsiteX89" fmla="*/ 552117 w 879217"/>
                <a:gd name="connsiteY89" fmla="*/ 0 h 429081"/>
                <a:gd name="connsiteX90" fmla="*/ 543032 w 879217"/>
                <a:gd name="connsiteY90" fmla="*/ 97744 h 429081"/>
                <a:gd name="connsiteX91" fmla="*/ 518200 w 879217"/>
                <a:gd name="connsiteY91" fmla="*/ 201712 h 429081"/>
                <a:gd name="connsiteX92" fmla="*/ 490374 w 879217"/>
                <a:gd name="connsiteY92" fmla="*/ 218666 h 429081"/>
                <a:gd name="connsiteX93" fmla="*/ 470473 w 879217"/>
                <a:gd name="connsiteY93" fmla="*/ 193548 h 429081"/>
                <a:gd name="connsiteX94" fmla="*/ 472225 w 879217"/>
                <a:gd name="connsiteY94" fmla="*/ 185116 h 429081"/>
                <a:gd name="connsiteX95" fmla="*/ 500329 w 879217"/>
                <a:gd name="connsiteY95" fmla="*/ 48347 h 429081"/>
                <a:gd name="connsiteX96" fmla="*/ 420535 w 879217"/>
                <a:gd name="connsiteY96" fmla="*/ 0 h 429081"/>
                <a:gd name="connsiteX97" fmla="*/ 471355 w 879217"/>
                <a:gd name="connsiteY97" fmla="*/ 0 h 429081"/>
                <a:gd name="connsiteX98" fmla="*/ 464583 w 879217"/>
                <a:gd name="connsiteY98" fmla="*/ 72708 h 429081"/>
                <a:gd name="connsiteX99" fmla="*/ 394243 w 879217"/>
                <a:gd name="connsiteY99" fmla="*/ 288464 h 429081"/>
                <a:gd name="connsiteX100" fmla="*/ 323957 w 879217"/>
                <a:gd name="connsiteY100" fmla="*/ 396164 h 429081"/>
                <a:gd name="connsiteX101" fmla="*/ 297764 w 879217"/>
                <a:gd name="connsiteY101" fmla="*/ 405014 h 429081"/>
                <a:gd name="connsiteX102" fmla="*/ 280103 w 879217"/>
                <a:gd name="connsiteY102" fmla="*/ 384526 h 429081"/>
                <a:gd name="connsiteX103" fmla="*/ 286235 w 879217"/>
                <a:gd name="connsiteY103" fmla="*/ 364973 h 429081"/>
                <a:gd name="connsiteX104" fmla="*/ 333375 w 879217"/>
                <a:gd name="connsiteY104" fmla="*/ 297026 h 429081"/>
                <a:gd name="connsiteX105" fmla="*/ 412950 w 879217"/>
                <a:gd name="connsiteY105" fmla="*/ 84635 h 429081"/>
                <a:gd name="connsiteX106" fmla="*/ 257486 w 879217"/>
                <a:gd name="connsiteY106" fmla="*/ 0 h 429081"/>
                <a:gd name="connsiteX107" fmla="*/ 306942 w 879217"/>
                <a:gd name="connsiteY107" fmla="*/ 0 h 429081"/>
                <a:gd name="connsiteX108" fmla="*/ 298775 w 879217"/>
                <a:gd name="connsiteY108" fmla="*/ 73965 h 429081"/>
                <a:gd name="connsiteX109" fmla="*/ 180955 w 879217"/>
                <a:gd name="connsiteY109" fmla="*/ 313105 h 429081"/>
                <a:gd name="connsiteX110" fmla="*/ 154503 w 879217"/>
                <a:gd name="connsiteY110" fmla="*/ 321238 h 429081"/>
                <a:gd name="connsiteX111" fmla="*/ 137400 w 879217"/>
                <a:gd name="connsiteY111" fmla="*/ 299525 h 429081"/>
                <a:gd name="connsiteX112" fmla="*/ 143951 w 879217"/>
                <a:gd name="connsiteY112" fmla="*/ 281137 h 429081"/>
                <a:gd name="connsiteX113" fmla="*/ 191558 w 879217"/>
                <a:gd name="connsiteY113" fmla="*/ 216526 h 429081"/>
                <a:gd name="connsiteX114" fmla="*/ 253442 w 879217"/>
                <a:gd name="connsiteY114" fmla="*/ 50517 h 429081"/>
                <a:gd name="connsiteX115" fmla="*/ 176036 w 879217"/>
                <a:gd name="connsiteY115" fmla="*/ 0 h 429081"/>
                <a:gd name="connsiteX116" fmla="*/ 225378 w 879217"/>
                <a:gd name="connsiteY116" fmla="*/ 0 h 429081"/>
                <a:gd name="connsiteX117" fmla="*/ 220663 w 879217"/>
                <a:gd name="connsiteY117" fmla="*/ 48788 h 429081"/>
                <a:gd name="connsiteX118" fmla="*/ 203823 w 879217"/>
                <a:gd name="connsiteY118" fmla="*/ 114263 h 429081"/>
                <a:gd name="connsiteX119" fmla="*/ 172842 w 879217"/>
                <a:gd name="connsiteY119" fmla="*/ 130152 h 429081"/>
                <a:gd name="connsiteX120" fmla="*/ 157560 w 879217"/>
                <a:gd name="connsiteY120" fmla="*/ 98603 h 429081"/>
                <a:gd name="connsiteX121" fmla="*/ 172935 w 879217"/>
                <a:gd name="connsiteY121" fmla="*/ 36887 h 429081"/>
                <a:gd name="connsiteX122" fmla="*/ 13036 w 879217"/>
                <a:gd name="connsiteY122" fmla="*/ 0 h 429081"/>
                <a:gd name="connsiteX123" fmla="*/ 61958 w 879217"/>
                <a:gd name="connsiteY123" fmla="*/ 0 h 429081"/>
                <a:gd name="connsiteX124" fmla="*/ 59791 w 879217"/>
                <a:gd name="connsiteY124" fmla="*/ 23105 h 429081"/>
                <a:gd name="connsiteX125" fmla="*/ 47541 w 879217"/>
                <a:gd name="connsiteY125" fmla="*/ 67302 h 429081"/>
                <a:gd name="connsiteX126" fmla="*/ 24255 w 879217"/>
                <a:gd name="connsiteY126" fmla="*/ 83759 h 429081"/>
                <a:gd name="connsiteX127" fmla="*/ 1467 w 879217"/>
                <a:gd name="connsiteY127" fmla="*/ 51055 h 429081"/>
                <a:gd name="connsiteX128" fmla="*/ 12468 w 879217"/>
                <a:gd name="connsiteY128" fmla="*/ 8226 h 42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879217" h="429081">
                  <a:moveTo>
                    <a:pt x="270764" y="265557"/>
                  </a:moveTo>
                  <a:cubicBezTo>
                    <a:pt x="279535" y="265796"/>
                    <a:pt x="286813" y="269678"/>
                    <a:pt x="291472" y="277703"/>
                  </a:cubicBezTo>
                  <a:cubicBezTo>
                    <a:pt x="296191" y="285836"/>
                    <a:pt x="296430" y="294478"/>
                    <a:pt x="291353" y="302362"/>
                  </a:cubicBezTo>
                  <a:cubicBezTo>
                    <a:pt x="277664" y="323627"/>
                    <a:pt x="262462" y="343827"/>
                    <a:pt x="245647" y="362723"/>
                  </a:cubicBezTo>
                  <a:cubicBezTo>
                    <a:pt x="236816" y="372639"/>
                    <a:pt x="221813" y="373017"/>
                    <a:pt x="211947" y="364375"/>
                  </a:cubicBezTo>
                  <a:cubicBezTo>
                    <a:pt x="202041" y="355694"/>
                    <a:pt x="200478" y="340950"/>
                    <a:pt x="208980" y="330746"/>
                  </a:cubicBezTo>
                  <a:cubicBezTo>
                    <a:pt x="223774" y="313015"/>
                    <a:pt x="237742" y="294687"/>
                    <a:pt x="250724" y="275582"/>
                  </a:cubicBezTo>
                  <a:cubicBezTo>
                    <a:pt x="255303" y="268872"/>
                    <a:pt x="262143" y="265746"/>
                    <a:pt x="270764" y="265557"/>
                  </a:cubicBezTo>
                  <a:close/>
                  <a:moveTo>
                    <a:pt x="463892" y="265167"/>
                  </a:moveTo>
                  <a:cubicBezTo>
                    <a:pt x="467049" y="265487"/>
                    <a:pt x="470219" y="266450"/>
                    <a:pt x="473260" y="268105"/>
                  </a:cubicBezTo>
                  <a:cubicBezTo>
                    <a:pt x="485266" y="274646"/>
                    <a:pt x="489438" y="289440"/>
                    <a:pt x="482469" y="301944"/>
                  </a:cubicBezTo>
                  <a:cubicBezTo>
                    <a:pt x="460666" y="341089"/>
                    <a:pt x="436823" y="378970"/>
                    <a:pt x="411287" y="415786"/>
                  </a:cubicBezTo>
                  <a:cubicBezTo>
                    <a:pt x="406339" y="422924"/>
                    <a:pt x="399499" y="426628"/>
                    <a:pt x="390360" y="426827"/>
                  </a:cubicBezTo>
                  <a:cubicBezTo>
                    <a:pt x="381251" y="426458"/>
                    <a:pt x="373844" y="422357"/>
                    <a:pt x="369344" y="413894"/>
                  </a:cubicBezTo>
                  <a:cubicBezTo>
                    <a:pt x="364645" y="405064"/>
                    <a:pt x="365511" y="396383"/>
                    <a:pt x="371017" y="388030"/>
                  </a:cubicBezTo>
                  <a:cubicBezTo>
                    <a:pt x="384148" y="368079"/>
                    <a:pt x="397478" y="348247"/>
                    <a:pt x="410192" y="328038"/>
                  </a:cubicBezTo>
                  <a:cubicBezTo>
                    <a:pt x="420436" y="311731"/>
                    <a:pt x="429993" y="294985"/>
                    <a:pt x="439670" y="278320"/>
                  </a:cubicBezTo>
                  <a:cubicBezTo>
                    <a:pt x="445069" y="269031"/>
                    <a:pt x="454421" y="264206"/>
                    <a:pt x="463892" y="265167"/>
                  </a:cubicBezTo>
                  <a:close/>
                  <a:moveTo>
                    <a:pt x="148268" y="160007"/>
                  </a:moveTo>
                  <a:cubicBezTo>
                    <a:pt x="151363" y="160509"/>
                    <a:pt x="154419" y="161609"/>
                    <a:pt x="157261" y="163333"/>
                  </a:cubicBezTo>
                  <a:cubicBezTo>
                    <a:pt x="168391" y="170093"/>
                    <a:pt x="172443" y="184658"/>
                    <a:pt x="165783" y="196027"/>
                  </a:cubicBezTo>
                  <a:cubicBezTo>
                    <a:pt x="153568" y="216874"/>
                    <a:pt x="139451" y="236417"/>
                    <a:pt x="123641" y="254695"/>
                  </a:cubicBezTo>
                  <a:cubicBezTo>
                    <a:pt x="118853" y="260231"/>
                    <a:pt x="112511" y="262749"/>
                    <a:pt x="103939" y="262660"/>
                  </a:cubicBezTo>
                  <a:cubicBezTo>
                    <a:pt x="95358" y="262152"/>
                    <a:pt x="87921" y="257702"/>
                    <a:pt x="83660" y="248802"/>
                  </a:cubicBezTo>
                  <a:cubicBezTo>
                    <a:pt x="79339" y="239772"/>
                    <a:pt x="80205" y="230832"/>
                    <a:pt x="86557" y="223126"/>
                  </a:cubicBezTo>
                  <a:cubicBezTo>
                    <a:pt x="100226" y="206530"/>
                    <a:pt x="112720" y="189148"/>
                    <a:pt x="124069" y="170880"/>
                  </a:cubicBezTo>
                  <a:cubicBezTo>
                    <a:pt x="129348" y="162375"/>
                    <a:pt x="138984" y="158502"/>
                    <a:pt x="148268" y="160007"/>
                  </a:cubicBezTo>
                  <a:close/>
                  <a:moveTo>
                    <a:pt x="681888" y="96592"/>
                  </a:moveTo>
                  <a:cubicBezTo>
                    <a:pt x="694502" y="97617"/>
                    <a:pt x="704119" y="108239"/>
                    <a:pt x="704030" y="123641"/>
                  </a:cubicBezTo>
                  <a:cubicBezTo>
                    <a:pt x="702676" y="131137"/>
                    <a:pt x="700983" y="141142"/>
                    <a:pt x="699032" y="151098"/>
                  </a:cubicBezTo>
                  <a:cubicBezTo>
                    <a:pt x="682625" y="234834"/>
                    <a:pt x="655128" y="314757"/>
                    <a:pt x="616560" y="390867"/>
                  </a:cubicBezTo>
                  <a:cubicBezTo>
                    <a:pt x="610119" y="403591"/>
                    <a:pt x="596121" y="408638"/>
                    <a:pt x="583816" y="402764"/>
                  </a:cubicBezTo>
                  <a:cubicBezTo>
                    <a:pt x="571372" y="396821"/>
                    <a:pt x="566534" y="382305"/>
                    <a:pt x="572567" y="369513"/>
                  </a:cubicBezTo>
                  <a:cubicBezTo>
                    <a:pt x="580929" y="351782"/>
                    <a:pt x="589601" y="334170"/>
                    <a:pt x="597346" y="316171"/>
                  </a:cubicBezTo>
                  <a:cubicBezTo>
                    <a:pt x="624793" y="252396"/>
                    <a:pt x="643958" y="186161"/>
                    <a:pt x="655407" y="117687"/>
                  </a:cubicBezTo>
                  <a:cubicBezTo>
                    <a:pt x="657647" y="104287"/>
                    <a:pt x="668628" y="95506"/>
                    <a:pt x="681888" y="96592"/>
                  </a:cubicBezTo>
                  <a:close/>
                  <a:moveTo>
                    <a:pt x="359548" y="46326"/>
                  </a:moveTo>
                  <a:cubicBezTo>
                    <a:pt x="372311" y="47521"/>
                    <a:pt x="381908" y="57994"/>
                    <a:pt x="381908" y="73296"/>
                  </a:cubicBezTo>
                  <a:cubicBezTo>
                    <a:pt x="380475" y="80673"/>
                    <a:pt x="378752" y="90548"/>
                    <a:pt x="376632" y="100355"/>
                  </a:cubicBezTo>
                  <a:cubicBezTo>
                    <a:pt x="365561" y="151367"/>
                    <a:pt x="348059" y="200089"/>
                    <a:pt x="324216" y="246532"/>
                  </a:cubicBezTo>
                  <a:cubicBezTo>
                    <a:pt x="317038" y="260509"/>
                    <a:pt x="301089" y="265189"/>
                    <a:pt x="288525" y="256955"/>
                  </a:cubicBezTo>
                  <a:cubicBezTo>
                    <a:pt x="277982" y="250056"/>
                    <a:pt x="274786" y="236995"/>
                    <a:pt x="280182" y="225157"/>
                  </a:cubicBezTo>
                  <a:cubicBezTo>
                    <a:pt x="289033" y="205754"/>
                    <a:pt x="298202" y="186450"/>
                    <a:pt x="306057" y="166639"/>
                  </a:cubicBezTo>
                  <a:cubicBezTo>
                    <a:pt x="318780" y="134592"/>
                    <a:pt x="327352" y="101310"/>
                    <a:pt x="333265" y="67342"/>
                  </a:cubicBezTo>
                  <a:cubicBezTo>
                    <a:pt x="335575" y="54081"/>
                    <a:pt x="346825" y="45151"/>
                    <a:pt x="359548" y="46326"/>
                  </a:cubicBezTo>
                  <a:close/>
                  <a:moveTo>
                    <a:pt x="608466" y="1745"/>
                  </a:moveTo>
                  <a:cubicBezTo>
                    <a:pt x="622822" y="1685"/>
                    <a:pt x="634271" y="13662"/>
                    <a:pt x="632917" y="28147"/>
                  </a:cubicBezTo>
                  <a:cubicBezTo>
                    <a:pt x="630717" y="51582"/>
                    <a:pt x="628666" y="75068"/>
                    <a:pt x="625341" y="98354"/>
                  </a:cubicBezTo>
                  <a:cubicBezTo>
                    <a:pt x="617665" y="152084"/>
                    <a:pt x="604325" y="204460"/>
                    <a:pt x="586126" y="255601"/>
                  </a:cubicBezTo>
                  <a:cubicBezTo>
                    <a:pt x="566016" y="312119"/>
                    <a:pt x="540121" y="365859"/>
                    <a:pt x="508513" y="416841"/>
                  </a:cubicBezTo>
                  <a:cubicBezTo>
                    <a:pt x="502659" y="426289"/>
                    <a:pt x="492574" y="430739"/>
                    <a:pt x="482140" y="428519"/>
                  </a:cubicBezTo>
                  <a:cubicBezTo>
                    <a:pt x="472045" y="426379"/>
                    <a:pt x="464519" y="418076"/>
                    <a:pt x="463066" y="407274"/>
                  </a:cubicBezTo>
                  <a:cubicBezTo>
                    <a:pt x="462259" y="401301"/>
                    <a:pt x="463972" y="395875"/>
                    <a:pt x="467108" y="390807"/>
                  </a:cubicBezTo>
                  <a:cubicBezTo>
                    <a:pt x="483773" y="363898"/>
                    <a:pt x="498806" y="336112"/>
                    <a:pt x="512136" y="307400"/>
                  </a:cubicBezTo>
                  <a:cubicBezTo>
                    <a:pt x="541147" y="244899"/>
                    <a:pt x="561675" y="179720"/>
                    <a:pt x="573682" y="111863"/>
                  </a:cubicBezTo>
                  <a:cubicBezTo>
                    <a:pt x="578739" y="83301"/>
                    <a:pt x="582184" y="54559"/>
                    <a:pt x="584095" y="25618"/>
                  </a:cubicBezTo>
                  <a:cubicBezTo>
                    <a:pt x="585011" y="11760"/>
                    <a:pt x="595225" y="1805"/>
                    <a:pt x="608466" y="1745"/>
                  </a:cubicBezTo>
                  <a:close/>
                  <a:moveTo>
                    <a:pt x="118116" y="520"/>
                  </a:moveTo>
                  <a:cubicBezTo>
                    <a:pt x="132303" y="939"/>
                    <a:pt x="143612" y="14060"/>
                    <a:pt x="141452" y="27928"/>
                  </a:cubicBezTo>
                  <a:cubicBezTo>
                    <a:pt x="132860" y="83052"/>
                    <a:pt x="112262" y="133298"/>
                    <a:pt x="79827" y="178685"/>
                  </a:cubicBezTo>
                  <a:cubicBezTo>
                    <a:pt x="75018" y="185405"/>
                    <a:pt x="68338" y="188810"/>
                    <a:pt x="59607" y="189068"/>
                  </a:cubicBezTo>
                  <a:cubicBezTo>
                    <a:pt x="50359" y="188770"/>
                    <a:pt x="42872" y="184579"/>
                    <a:pt x="38332" y="175997"/>
                  </a:cubicBezTo>
                  <a:cubicBezTo>
                    <a:pt x="33723" y="167286"/>
                    <a:pt x="34320" y="158525"/>
                    <a:pt x="39985" y="150471"/>
                  </a:cubicBezTo>
                  <a:cubicBezTo>
                    <a:pt x="51294" y="134383"/>
                    <a:pt x="61280" y="117538"/>
                    <a:pt x="69433" y="99628"/>
                  </a:cubicBezTo>
                  <a:cubicBezTo>
                    <a:pt x="80584" y="75137"/>
                    <a:pt x="88399" y="49621"/>
                    <a:pt x="92749" y="23060"/>
                  </a:cubicBezTo>
                  <a:cubicBezTo>
                    <a:pt x="95069" y="8913"/>
                    <a:pt x="105005" y="132"/>
                    <a:pt x="118116" y="520"/>
                  </a:cubicBezTo>
                  <a:close/>
                  <a:moveTo>
                    <a:pt x="829204" y="0"/>
                  </a:moveTo>
                  <a:lnTo>
                    <a:pt x="879217" y="0"/>
                  </a:lnTo>
                  <a:lnTo>
                    <a:pt x="879217" y="1805"/>
                  </a:lnTo>
                  <a:cubicBezTo>
                    <a:pt x="878819" y="9261"/>
                    <a:pt x="878351" y="16718"/>
                    <a:pt x="878023" y="24185"/>
                  </a:cubicBezTo>
                  <a:cubicBezTo>
                    <a:pt x="876002" y="70010"/>
                    <a:pt x="870845" y="115497"/>
                    <a:pt x="863089" y="160695"/>
                  </a:cubicBezTo>
                  <a:cubicBezTo>
                    <a:pt x="860899" y="173478"/>
                    <a:pt x="851720" y="181881"/>
                    <a:pt x="839435" y="182428"/>
                  </a:cubicBezTo>
                  <a:cubicBezTo>
                    <a:pt x="828444" y="182916"/>
                    <a:pt x="817961" y="175419"/>
                    <a:pt x="815303" y="164428"/>
                  </a:cubicBezTo>
                  <a:cubicBezTo>
                    <a:pt x="814337" y="160416"/>
                    <a:pt x="814317" y="155887"/>
                    <a:pt x="815024" y="151795"/>
                  </a:cubicBezTo>
                  <a:cubicBezTo>
                    <a:pt x="820032" y="122665"/>
                    <a:pt x="823820" y="93438"/>
                    <a:pt x="826368" y="64104"/>
                  </a:cubicBezTo>
                  <a:close/>
                  <a:moveTo>
                    <a:pt x="747412" y="0"/>
                  </a:moveTo>
                  <a:lnTo>
                    <a:pt x="796096" y="0"/>
                  </a:lnTo>
                  <a:lnTo>
                    <a:pt x="780258" y="159608"/>
                  </a:lnTo>
                  <a:cubicBezTo>
                    <a:pt x="769726" y="216138"/>
                    <a:pt x="754464" y="270868"/>
                    <a:pt x="734424" y="324693"/>
                  </a:cubicBezTo>
                  <a:cubicBezTo>
                    <a:pt x="729406" y="338173"/>
                    <a:pt x="715857" y="344773"/>
                    <a:pt x="702905" y="340094"/>
                  </a:cubicBezTo>
                  <a:cubicBezTo>
                    <a:pt x="689803" y="335365"/>
                    <a:pt x="683531" y="321507"/>
                    <a:pt x="688588" y="307818"/>
                  </a:cubicBezTo>
                  <a:cubicBezTo>
                    <a:pt x="703602" y="267180"/>
                    <a:pt x="716036" y="225784"/>
                    <a:pt x="725524" y="183513"/>
                  </a:cubicBezTo>
                  <a:cubicBezTo>
                    <a:pt x="735320" y="139868"/>
                    <a:pt x="742488" y="95795"/>
                    <a:pt x="745474" y="51154"/>
                  </a:cubicBezTo>
                  <a:close/>
                  <a:moveTo>
                    <a:pt x="666740" y="0"/>
                  </a:moveTo>
                  <a:lnTo>
                    <a:pt x="715412" y="0"/>
                  </a:lnTo>
                  <a:lnTo>
                    <a:pt x="715379" y="11840"/>
                  </a:lnTo>
                  <a:cubicBezTo>
                    <a:pt x="714463" y="30198"/>
                    <a:pt x="696643" y="41278"/>
                    <a:pt x="680584" y="33593"/>
                  </a:cubicBezTo>
                  <a:cubicBezTo>
                    <a:pt x="671296" y="29143"/>
                    <a:pt x="666557" y="21417"/>
                    <a:pt x="666577" y="11123"/>
                  </a:cubicBezTo>
                  <a:close/>
                  <a:moveTo>
                    <a:pt x="502848" y="0"/>
                  </a:moveTo>
                  <a:lnTo>
                    <a:pt x="552117" y="0"/>
                  </a:lnTo>
                  <a:lnTo>
                    <a:pt x="543032" y="97744"/>
                  </a:lnTo>
                  <a:cubicBezTo>
                    <a:pt x="537247" y="132812"/>
                    <a:pt x="528971" y="167470"/>
                    <a:pt x="518200" y="201712"/>
                  </a:cubicBezTo>
                  <a:cubicBezTo>
                    <a:pt x="514367" y="213898"/>
                    <a:pt x="502838" y="220807"/>
                    <a:pt x="490374" y="218666"/>
                  </a:cubicBezTo>
                  <a:cubicBezTo>
                    <a:pt x="478626" y="216645"/>
                    <a:pt x="469806" y="205654"/>
                    <a:pt x="470473" y="193548"/>
                  </a:cubicBezTo>
                  <a:cubicBezTo>
                    <a:pt x="470632" y="190711"/>
                    <a:pt x="471379" y="187854"/>
                    <a:pt x="472225" y="185116"/>
                  </a:cubicBezTo>
                  <a:cubicBezTo>
                    <a:pt x="485993" y="140426"/>
                    <a:pt x="495511" y="94879"/>
                    <a:pt x="500329" y="48347"/>
                  </a:cubicBezTo>
                  <a:close/>
                  <a:moveTo>
                    <a:pt x="420535" y="0"/>
                  </a:moveTo>
                  <a:lnTo>
                    <a:pt x="471355" y="0"/>
                  </a:lnTo>
                  <a:lnTo>
                    <a:pt x="464583" y="72708"/>
                  </a:lnTo>
                  <a:cubicBezTo>
                    <a:pt x="453431" y="147903"/>
                    <a:pt x="430098" y="219838"/>
                    <a:pt x="394243" y="288464"/>
                  </a:cubicBezTo>
                  <a:cubicBezTo>
                    <a:pt x="374302" y="326634"/>
                    <a:pt x="350817" y="362504"/>
                    <a:pt x="323957" y="396164"/>
                  </a:cubicBezTo>
                  <a:cubicBezTo>
                    <a:pt x="317167" y="404666"/>
                    <a:pt x="308257" y="407941"/>
                    <a:pt x="297764" y="405014"/>
                  </a:cubicBezTo>
                  <a:cubicBezTo>
                    <a:pt x="287569" y="402177"/>
                    <a:pt x="281636" y="395009"/>
                    <a:pt x="280103" y="384526"/>
                  </a:cubicBezTo>
                  <a:cubicBezTo>
                    <a:pt x="279018" y="377119"/>
                    <a:pt x="281636" y="370747"/>
                    <a:pt x="286235" y="364973"/>
                  </a:cubicBezTo>
                  <a:cubicBezTo>
                    <a:pt x="303478" y="343389"/>
                    <a:pt x="319188" y="320730"/>
                    <a:pt x="333375" y="297026"/>
                  </a:cubicBezTo>
                  <a:cubicBezTo>
                    <a:pt x="372819" y="231071"/>
                    <a:pt x="399390" y="160287"/>
                    <a:pt x="412950" y="84635"/>
                  </a:cubicBezTo>
                  <a:close/>
                  <a:moveTo>
                    <a:pt x="257486" y="0"/>
                  </a:moveTo>
                  <a:lnTo>
                    <a:pt x="306942" y="0"/>
                  </a:lnTo>
                  <a:lnTo>
                    <a:pt x="298775" y="73965"/>
                  </a:lnTo>
                  <a:cubicBezTo>
                    <a:pt x="281501" y="162179"/>
                    <a:pt x="242473" y="241985"/>
                    <a:pt x="180955" y="313105"/>
                  </a:cubicBezTo>
                  <a:cubicBezTo>
                    <a:pt x="173837" y="321328"/>
                    <a:pt x="164987" y="324315"/>
                    <a:pt x="154503" y="321238"/>
                  </a:cubicBezTo>
                  <a:cubicBezTo>
                    <a:pt x="144687" y="318361"/>
                    <a:pt x="138206" y="310008"/>
                    <a:pt x="137400" y="299525"/>
                  </a:cubicBezTo>
                  <a:cubicBezTo>
                    <a:pt x="136852" y="292487"/>
                    <a:pt x="139311" y="286424"/>
                    <a:pt x="143951" y="281137"/>
                  </a:cubicBezTo>
                  <a:cubicBezTo>
                    <a:pt x="161671" y="260967"/>
                    <a:pt x="177570" y="239453"/>
                    <a:pt x="191558" y="216526"/>
                  </a:cubicBezTo>
                  <a:cubicBezTo>
                    <a:pt x="222868" y="165175"/>
                    <a:pt x="243476" y="109822"/>
                    <a:pt x="253442" y="50517"/>
                  </a:cubicBezTo>
                  <a:close/>
                  <a:moveTo>
                    <a:pt x="176036" y="0"/>
                  </a:moveTo>
                  <a:lnTo>
                    <a:pt x="225378" y="0"/>
                  </a:lnTo>
                  <a:lnTo>
                    <a:pt x="220663" y="48788"/>
                  </a:lnTo>
                  <a:cubicBezTo>
                    <a:pt x="216793" y="70921"/>
                    <a:pt x="211200" y="92749"/>
                    <a:pt x="203823" y="114263"/>
                  </a:cubicBezTo>
                  <a:cubicBezTo>
                    <a:pt x="199234" y="127633"/>
                    <a:pt x="185734" y="134482"/>
                    <a:pt x="172842" y="130152"/>
                  </a:cubicBezTo>
                  <a:cubicBezTo>
                    <a:pt x="159700" y="125741"/>
                    <a:pt x="152980" y="112172"/>
                    <a:pt x="157560" y="98603"/>
                  </a:cubicBezTo>
                  <a:cubicBezTo>
                    <a:pt x="164414" y="78303"/>
                    <a:pt x="169512" y="57738"/>
                    <a:pt x="172935" y="36887"/>
                  </a:cubicBezTo>
                  <a:close/>
                  <a:moveTo>
                    <a:pt x="13036" y="0"/>
                  </a:moveTo>
                  <a:lnTo>
                    <a:pt x="61958" y="0"/>
                  </a:lnTo>
                  <a:lnTo>
                    <a:pt x="59791" y="23105"/>
                  </a:lnTo>
                  <a:cubicBezTo>
                    <a:pt x="56994" y="38073"/>
                    <a:pt x="52867" y="52807"/>
                    <a:pt x="47541" y="67302"/>
                  </a:cubicBezTo>
                  <a:cubicBezTo>
                    <a:pt x="43768" y="77557"/>
                    <a:pt x="34878" y="83809"/>
                    <a:pt x="24255" y="83759"/>
                  </a:cubicBezTo>
                  <a:cubicBezTo>
                    <a:pt x="7351" y="83689"/>
                    <a:pt x="-4228" y="67272"/>
                    <a:pt x="1467" y="51055"/>
                  </a:cubicBezTo>
                  <a:cubicBezTo>
                    <a:pt x="6375" y="37077"/>
                    <a:pt x="10755" y="22930"/>
                    <a:pt x="12468" y="8226"/>
                  </a:cubicBezTo>
                  <a:close/>
                </a:path>
              </a:pathLst>
            </a:custGeom>
            <a:grpFill/>
            <a:ln w="76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" name="그룹 103">
            <a:extLst>
              <a:ext uri="{FF2B5EF4-FFF2-40B4-BE49-F238E27FC236}">
                <a16:creationId xmlns:a16="http://schemas.microsoft.com/office/drawing/2014/main" xmlns="" id="{3A8B4798-4EF5-44FF-ADFC-A17851490D57}"/>
              </a:ext>
            </a:extLst>
          </p:cNvPr>
          <p:cNvGrpSpPr/>
          <p:nvPr/>
        </p:nvGrpSpPr>
        <p:grpSpPr>
          <a:xfrm>
            <a:off x="826559" y="3866094"/>
            <a:ext cx="889000" cy="728135"/>
            <a:chOff x="632065" y="2178611"/>
            <a:chExt cx="4668654" cy="4143998"/>
          </a:xfrm>
        </p:grpSpPr>
        <p:grpSp>
          <p:nvGrpSpPr>
            <p:cNvPr id="35" name="그룹 76">
              <a:extLst>
                <a:ext uri="{FF2B5EF4-FFF2-40B4-BE49-F238E27FC236}">
                  <a16:creationId xmlns:a16="http://schemas.microsoft.com/office/drawing/2014/main" xmlns="" id="{990CA90B-659D-4634-B3C9-53EE552E387B}"/>
                </a:ext>
              </a:extLst>
            </p:cNvPr>
            <p:cNvGrpSpPr/>
            <p:nvPr/>
          </p:nvGrpSpPr>
          <p:grpSpPr>
            <a:xfrm>
              <a:off x="632065" y="2179594"/>
              <a:ext cx="3040128" cy="4143015"/>
              <a:chOff x="809898" y="2069721"/>
              <a:chExt cx="3040128" cy="4143015"/>
            </a:xfrm>
          </p:grpSpPr>
          <p:sp>
            <p:nvSpPr>
              <p:cNvPr id="43" name="Graphic 3">
                <a:extLst>
                  <a:ext uri="{FF2B5EF4-FFF2-40B4-BE49-F238E27FC236}">
                    <a16:creationId xmlns:a16="http://schemas.microsoft.com/office/drawing/2014/main" xmlns="" id="{78B9188C-3509-448E-B541-53C60BBC41D3}"/>
                  </a:ext>
                </a:extLst>
              </p:cNvPr>
              <p:cNvSpPr/>
              <p:nvPr/>
            </p:nvSpPr>
            <p:spPr>
              <a:xfrm>
                <a:off x="812875" y="2069721"/>
                <a:ext cx="3037151" cy="4142035"/>
              </a:xfrm>
              <a:custGeom>
                <a:avLst/>
                <a:gdLst>
                  <a:gd name="connsiteX0" fmla="*/ 2546379 w 2574308"/>
                  <a:gd name="connsiteY0" fmla="*/ 3028665 h 3510814"/>
                  <a:gd name="connsiteX1" fmla="*/ 2444996 w 2574308"/>
                  <a:gd name="connsiteY1" fmla="*/ 2905614 h 3510814"/>
                  <a:gd name="connsiteX2" fmla="*/ 2434205 w 2574308"/>
                  <a:gd name="connsiteY2" fmla="*/ 2857229 h 3510814"/>
                  <a:gd name="connsiteX3" fmla="*/ 2461531 w 2574308"/>
                  <a:gd name="connsiteY3" fmla="*/ 2525408 h 3510814"/>
                  <a:gd name="connsiteX4" fmla="*/ 2485549 w 2574308"/>
                  <a:gd name="connsiteY4" fmla="*/ 2237534 h 3510814"/>
                  <a:gd name="connsiteX5" fmla="*/ 2370156 w 2574308"/>
                  <a:gd name="connsiteY5" fmla="*/ 1906061 h 3510814"/>
                  <a:gd name="connsiteX6" fmla="*/ 2331953 w 2574308"/>
                  <a:gd name="connsiteY6" fmla="*/ 1492003 h 3510814"/>
                  <a:gd name="connsiteX7" fmla="*/ 2314722 w 2574308"/>
                  <a:gd name="connsiteY7" fmla="*/ 845418 h 3510814"/>
                  <a:gd name="connsiteX8" fmla="*/ 1994040 w 2574308"/>
                  <a:gd name="connsiteY8" fmla="*/ 264188 h 3510814"/>
                  <a:gd name="connsiteX9" fmla="*/ 1051401 w 2574308"/>
                  <a:gd name="connsiteY9" fmla="*/ 28180 h 3510814"/>
                  <a:gd name="connsiteX10" fmla="*/ 372965 w 2574308"/>
                  <a:gd name="connsiteY10" fmla="*/ 556413 h 3510814"/>
                  <a:gd name="connsiteX11" fmla="*/ 223111 w 2574308"/>
                  <a:gd name="connsiteY11" fmla="*/ 1035217 h 3510814"/>
                  <a:gd name="connsiteX12" fmla="*/ 252351 w 2574308"/>
                  <a:gd name="connsiteY12" fmla="*/ 1694072 h 3510814"/>
                  <a:gd name="connsiteX13" fmla="*/ 125818 w 2574308"/>
                  <a:gd name="connsiteY13" fmla="*/ 2123359 h 3510814"/>
                  <a:gd name="connsiteX14" fmla="*/ 136435 w 2574308"/>
                  <a:gd name="connsiteY14" fmla="*/ 2574228 h 3510814"/>
                  <a:gd name="connsiteX15" fmla="*/ 154710 w 2574308"/>
                  <a:gd name="connsiteY15" fmla="*/ 2811106 h 3510814"/>
                  <a:gd name="connsiteX16" fmla="*/ 131997 w 2574308"/>
                  <a:gd name="connsiteY16" fmla="*/ 2903177 h 3510814"/>
                  <a:gd name="connsiteX17" fmla="*/ 27917 w 2574308"/>
                  <a:gd name="connsiteY17" fmla="*/ 3028665 h 3510814"/>
                  <a:gd name="connsiteX18" fmla="*/ 61856 w 2574308"/>
                  <a:gd name="connsiteY18" fmla="*/ 3139098 h 3510814"/>
                  <a:gd name="connsiteX19" fmla="*/ 61856 w 2574308"/>
                  <a:gd name="connsiteY19" fmla="*/ 3139098 h 3510814"/>
                  <a:gd name="connsiteX20" fmla="*/ 61856 w 2574308"/>
                  <a:gd name="connsiteY20" fmla="*/ 3139098 h 3510814"/>
                  <a:gd name="connsiteX21" fmla="*/ 35140 w 2574308"/>
                  <a:gd name="connsiteY21" fmla="*/ 3510776 h 3510814"/>
                  <a:gd name="connsiteX22" fmla="*/ 2526276 w 2574308"/>
                  <a:gd name="connsiteY22" fmla="*/ 3510776 h 3510814"/>
                  <a:gd name="connsiteX23" fmla="*/ 2506174 w 2574308"/>
                  <a:gd name="connsiteY23" fmla="*/ 3144058 h 3510814"/>
                  <a:gd name="connsiteX24" fmla="*/ 2471974 w 2574308"/>
                  <a:gd name="connsiteY24" fmla="*/ 3156764 h 3510814"/>
                  <a:gd name="connsiteX25" fmla="*/ 2512614 w 2574308"/>
                  <a:gd name="connsiteY25" fmla="*/ 3139011 h 3510814"/>
                  <a:gd name="connsiteX26" fmla="*/ 2546379 w 2574308"/>
                  <a:gd name="connsiteY26" fmla="*/ 3028665 h 35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574308" h="3510814">
                    <a:moveTo>
                      <a:pt x="2546379" y="3028665"/>
                    </a:moveTo>
                    <a:cubicBezTo>
                      <a:pt x="2518705" y="2982282"/>
                      <a:pt x="2485897" y="2940771"/>
                      <a:pt x="2444996" y="2905614"/>
                    </a:cubicBezTo>
                    <a:cubicBezTo>
                      <a:pt x="2441776" y="2889340"/>
                      <a:pt x="2439166" y="2872893"/>
                      <a:pt x="2434205" y="2857229"/>
                    </a:cubicBezTo>
                    <a:cubicBezTo>
                      <a:pt x="2398264" y="2742793"/>
                      <a:pt x="2404356" y="2633404"/>
                      <a:pt x="2461531" y="2525408"/>
                    </a:cubicBezTo>
                    <a:cubicBezTo>
                      <a:pt x="2509655" y="2434381"/>
                      <a:pt x="2509219" y="2335958"/>
                      <a:pt x="2485549" y="2237534"/>
                    </a:cubicBezTo>
                    <a:cubicBezTo>
                      <a:pt x="2458050" y="2123272"/>
                      <a:pt x="2407228" y="2017016"/>
                      <a:pt x="2370156" y="1906061"/>
                    </a:cubicBezTo>
                    <a:cubicBezTo>
                      <a:pt x="2325078" y="1771088"/>
                      <a:pt x="2303148" y="1633852"/>
                      <a:pt x="2331953" y="1492003"/>
                    </a:cubicBezTo>
                    <a:cubicBezTo>
                      <a:pt x="2376248" y="1220055"/>
                      <a:pt x="2348748" y="966294"/>
                      <a:pt x="2314722" y="845418"/>
                    </a:cubicBezTo>
                    <a:cubicBezTo>
                      <a:pt x="2253196" y="626815"/>
                      <a:pt x="2165825" y="417088"/>
                      <a:pt x="1994040" y="264188"/>
                    </a:cubicBezTo>
                    <a:cubicBezTo>
                      <a:pt x="1724354" y="24264"/>
                      <a:pt x="1403324" y="-46051"/>
                      <a:pt x="1051401" y="28180"/>
                    </a:cubicBezTo>
                    <a:cubicBezTo>
                      <a:pt x="740031" y="93883"/>
                      <a:pt x="511768" y="265841"/>
                      <a:pt x="372965" y="556413"/>
                    </a:cubicBezTo>
                    <a:cubicBezTo>
                      <a:pt x="311440" y="685208"/>
                      <a:pt x="238775" y="866739"/>
                      <a:pt x="223111" y="1035217"/>
                    </a:cubicBezTo>
                    <a:cubicBezTo>
                      <a:pt x="215975" y="1127897"/>
                      <a:pt x="259661" y="1614358"/>
                      <a:pt x="252351" y="1694072"/>
                    </a:cubicBezTo>
                    <a:cubicBezTo>
                      <a:pt x="238775" y="1875777"/>
                      <a:pt x="167764" y="2011447"/>
                      <a:pt x="125818" y="2123359"/>
                    </a:cubicBezTo>
                    <a:cubicBezTo>
                      <a:pt x="68731" y="2275302"/>
                      <a:pt x="53850" y="2424026"/>
                      <a:pt x="136435" y="2574228"/>
                    </a:cubicBezTo>
                    <a:cubicBezTo>
                      <a:pt x="176727" y="2647502"/>
                      <a:pt x="173768" y="2730174"/>
                      <a:pt x="154710" y="2811106"/>
                    </a:cubicBezTo>
                    <a:cubicBezTo>
                      <a:pt x="147487" y="2841913"/>
                      <a:pt x="139568" y="2872545"/>
                      <a:pt x="131997" y="2903177"/>
                    </a:cubicBezTo>
                    <a:cubicBezTo>
                      <a:pt x="89791" y="2938770"/>
                      <a:pt x="56113" y="2981237"/>
                      <a:pt x="27917" y="3028665"/>
                    </a:cubicBezTo>
                    <a:cubicBezTo>
                      <a:pt x="-14638" y="3099937"/>
                      <a:pt x="-12462" y="3108901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61856" y="3139098"/>
                      <a:pt x="61856" y="3139098"/>
                      <a:pt x="61856" y="3139098"/>
                    </a:cubicBezTo>
                    <a:cubicBezTo>
                      <a:pt x="30702" y="3261366"/>
                      <a:pt x="36184" y="3386332"/>
                      <a:pt x="35140" y="3510776"/>
                    </a:cubicBezTo>
                    <a:cubicBezTo>
                      <a:pt x="183428" y="3510776"/>
                      <a:pt x="2380773" y="3510863"/>
                      <a:pt x="2526276" y="3510776"/>
                    </a:cubicBezTo>
                    <a:cubicBezTo>
                      <a:pt x="2525667" y="3389291"/>
                      <a:pt x="2530715" y="3264151"/>
                      <a:pt x="2506174" y="3144058"/>
                    </a:cubicBezTo>
                    <a:cubicBezTo>
                      <a:pt x="2494687" y="3147974"/>
                      <a:pt x="2483287" y="3152151"/>
                      <a:pt x="2471974" y="3156764"/>
                    </a:cubicBezTo>
                    <a:cubicBezTo>
                      <a:pt x="2485288" y="3150411"/>
                      <a:pt x="2498777" y="3144406"/>
                      <a:pt x="2512614" y="3139011"/>
                    </a:cubicBezTo>
                    <a:cubicBezTo>
                      <a:pt x="2586758" y="3108814"/>
                      <a:pt x="2588933" y="3099937"/>
                      <a:pt x="2546379" y="3028665"/>
                    </a:cubicBezTo>
                    <a:close/>
                  </a:path>
                </a:pathLst>
              </a:custGeom>
              <a:solidFill>
                <a:srgbClr val="FBBEA6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Graphic 3">
                <a:extLst>
                  <a:ext uri="{FF2B5EF4-FFF2-40B4-BE49-F238E27FC236}">
                    <a16:creationId xmlns:a16="http://schemas.microsoft.com/office/drawing/2014/main" xmlns="" id="{74638CFC-CEB6-448E-9807-683981F3F24B}"/>
                  </a:ext>
                </a:extLst>
              </p:cNvPr>
              <p:cNvSpPr/>
              <p:nvPr/>
            </p:nvSpPr>
            <p:spPr>
              <a:xfrm>
                <a:off x="902894" y="2070851"/>
                <a:ext cx="2858047" cy="3435312"/>
              </a:xfrm>
              <a:custGeom>
                <a:avLst/>
                <a:gdLst>
                  <a:gd name="connsiteX0" fmla="*/ 2406812 w 2422498"/>
                  <a:gd name="connsiteY0" fmla="*/ 2237534 h 2911792"/>
                  <a:gd name="connsiteX1" fmla="*/ 2291418 w 2422498"/>
                  <a:gd name="connsiteY1" fmla="*/ 1906061 h 2911792"/>
                  <a:gd name="connsiteX2" fmla="*/ 2253215 w 2422498"/>
                  <a:gd name="connsiteY2" fmla="*/ 1492003 h 2911792"/>
                  <a:gd name="connsiteX3" fmla="*/ 2235984 w 2422498"/>
                  <a:gd name="connsiteY3" fmla="*/ 845418 h 2911792"/>
                  <a:gd name="connsiteX4" fmla="*/ 1915303 w 2422498"/>
                  <a:gd name="connsiteY4" fmla="*/ 264188 h 2911792"/>
                  <a:gd name="connsiteX5" fmla="*/ 972664 w 2422498"/>
                  <a:gd name="connsiteY5" fmla="*/ 28180 h 2911792"/>
                  <a:gd name="connsiteX6" fmla="*/ 294228 w 2422498"/>
                  <a:gd name="connsiteY6" fmla="*/ 556413 h 2911792"/>
                  <a:gd name="connsiteX7" fmla="*/ 144373 w 2422498"/>
                  <a:gd name="connsiteY7" fmla="*/ 1035217 h 2911792"/>
                  <a:gd name="connsiteX8" fmla="*/ 173613 w 2422498"/>
                  <a:gd name="connsiteY8" fmla="*/ 1694072 h 2911792"/>
                  <a:gd name="connsiteX9" fmla="*/ 47081 w 2422498"/>
                  <a:gd name="connsiteY9" fmla="*/ 2123359 h 2911792"/>
                  <a:gd name="connsiteX10" fmla="*/ 57698 w 2422498"/>
                  <a:gd name="connsiteY10" fmla="*/ 2574228 h 2911792"/>
                  <a:gd name="connsiteX11" fmla="*/ 75973 w 2422498"/>
                  <a:gd name="connsiteY11" fmla="*/ 2811106 h 2911792"/>
                  <a:gd name="connsiteX12" fmla="*/ 53260 w 2422498"/>
                  <a:gd name="connsiteY12" fmla="*/ 2903177 h 2911792"/>
                  <a:gd name="connsiteX13" fmla="*/ 95640 w 2422498"/>
                  <a:gd name="connsiteY13" fmla="*/ 2886382 h 2911792"/>
                  <a:gd name="connsiteX14" fmla="*/ 205812 w 2422498"/>
                  <a:gd name="connsiteY14" fmla="*/ 2825552 h 2911792"/>
                  <a:gd name="connsiteX15" fmla="*/ 623264 w 2422498"/>
                  <a:gd name="connsiteY15" fmla="*/ 2730609 h 2911792"/>
                  <a:gd name="connsiteX16" fmla="*/ 892602 w 2422498"/>
                  <a:gd name="connsiteY16" fmla="*/ 2561001 h 2911792"/>
                  <a:gd name="connsiteX17" fmla="*/ 927673 w 2422498"/>
                  <a:gd name="connsiteY17" fmla="*/ 2443432 h 2911792"/>
                  <a:gd name="connsiteX18" fmla="*/ 927585 w 2422498"/>
                  <a:gd name="connsiteY18" fmla="*/ 2266774 h 2911792"/>
                  <a:gd name="connsiteX19" fmla="*/ 892602 w 2422498"/>
                  <a:gd name="connsiteY19" fmla="*/ 2221000 h 2911792"/>
                  <a:gd name="connsiteX20" fmla="*/ 517095 w 2422498"/>
                  <a:gd name="connsiteY20" fmla="*/ 1732971 h 2911792"/>
                  <a:gd name="connsiteX21" fmla="*/ 482547 w 2422498"/>
                  <a:gd name="connsiteY21" fmla="*/ 1697640 h 2911792"/>
                  <a:gd name="connsiteX22" fmla="*/ 369155 w 2422498"/>
                  <a:gd name="connsiteY22" fmla="*/ 1558750 h 2911792"/>
                  <a:gd name="connsiteX23" fmla="*/ 368285 w 2422498"/>
                  <a:gd name="connsiteY23" fmla="*/ 1457542 h 2911792"/>
                  <a:gd name="connsiteX24" fmla="*/ 450000 w 2422498"/>
                  <a:gd name="connsiteY24" fmla="*/ 1418991 h 2911792"/>
                  <a:gd name="connsiteX25" fmla="*/ 514659 w 2422498"/>
                  <a:gd name="connsiteY25" fmla="*/ 1408374 h 2911792"/>
                  <a:gd name="connsiteX26" fmla="*/ 605250 w 2422498"/>
                  <a:gd name="connsiteY26" fmla="*/ 1316825 h 2911792"/>
                  <a:gd name="connsiteX27" fmla="*/ 612995 w 2422498"/>
                  <a:gd name="connsiteY27" fmla="*/ 1306730 h 2911792"/>
                  <a:gd name="connsiteX28" fmla="*/ 747360 w 2422498"/>
                  <a:gd name="connsiteY28" fmla="*/ 1235719 h 2911792"/>
                  <a:gd name="connsiteX29" fmla="*/ 850657 w 2422498"/>
                  <a:gd name="connsiteY29" fmla="*/ 1246249 h 2911792"/>
                  <a:gd name="connsiteX30" fmla="*/ 974491 w 2422498"/>
                  <a:gd name="connsiteY30" fmla="*/ 1268875 h 2911792"/>
                  <a:gd name="connsiteX31" fmla="*/ 1020440 w 2422498"/>
                  <a:gd name="connsiteY31" fmla="*/ 1254429 h 2911792"/>
                  <a:gd name="connsiteX32" fmla="*/ 997726 w 2422498"/>
                  <a:gd name="connsiteY32" fmla="*/ 1211352 h 2911792"/>
                  <a:gd name="connsiteX33" fmla="*/ 866321 w 2422498"/>
                  <a:gd name="connsiteY33" fmla="*/ 1160618 h 2911792"/>
                  <a:gd name="connsiteX34" fmla="*/ 711506 w 2422498"/>
                  <a:gd name="connsiteY34" fmla="*/ 1177065 h 2911792"/>
                  <a:gd name="connsiteX35" fmla="*/ 803751 w 2422498"/>
                  <a:gd name="connsiteY35" fmla="*/ 1007804 h 2911792"/>
                  <a:gd name="connsiteX36" fmla="*/ 863623 w 2422498"/>
                  <a:gd name="connsiteY36" fmla="*/ 831146 h 2911792"/>
                  <a:gd name="connsiteX37" fmla="*/ 889904 w 2422498"/>
                  <a:gd name="connsiteY37" fmla="*/ 658144 h 2911792"/>
                  <a:gd name="connsiteX38" fmla="*/ 903480 w 2422498"/>
                  <a:gd name="connsiteY38" fmla="*/ 687470 h 2911792"/>
                  <a:gd name="connsiteX39" fmla="*/ 922016 w 2422498"/>
                  <a:gd name="connsiteY39" fmla="*/ 716884 h 2911792"/>
                  <a:gd name="connsiteX40" fmla="*/ 1285252 w 2422498"/>
                  <a:gd name="connsiteY40" fmla="*/ 930266 h 2911792"/>
                  <a:gd name="connsiteX41" fmla="*/ 1575302 w 2422498"/>
                  <a:gd name="connsiteY41" fmla="*/ 984221 h 2911792"/>
                  <a:gd name="connsiteX42" fmla="*/ 1925571 w 2422498"/>
                  <a:gd name="connsiteY42" fmla="*/ 1358509 h 2911792"/>
                  <a:gd name="connsiteX43" fmla="*/ 1931315 w 2422498"/>
                  <a:gd name="connsiteY43" fmla="*/ 1388358 h 2911792"/>
                  <a:gd name="connsiteX44" fmla="*/ 1963079 w 2422498"/>
                  <a:gd name="connsiteY44" fmla="*/ 1404284 h 2911792"/>
                  <a:gd name="connsiteX45" fmla="*/ 2046012 w 2422498"/>
                  <a:gd name="connsiteY45" fmla="*/ 1408983 h 2911792"/>
                  <a:gd name="connsiteX46" fmla="*/ 2074034 w 2422498"/>
                  <a:gd name="connsiteY46" fmla="*/ 1455888 h 2911792"/>
                  <a:gd name="connsiteX47" fmla="*/ 2033829 w 2422498"/>
                  <a:gd name="connsiteY47" fmla="*/ 1593038 h 2911792"/>
                  <a:gd name="connsiteX48" fmla="*/ 1951069 w 2422498"/>
                  <a:gd name="connsiteY48" fmla="*/ 1669096 h 2911792"/>
                  <a:gd name="connsiteX49" fmla="*/ 1894417 w 2422498"/>
                  <a:gd name="connsiteY49" fmla="*/ 1741761 h 2911792"/>
                  <a:gd name="connsiteX50" fmla="*/ 1752221 w 2422498"/>
                  <a:gd name="connsiteY50" fmla="*/ 2016059 h 2911792"/>
                  <a:gd name="connsiteX51" fmla="*/ 1476182 w 2422498"/>
                  <a:gd name="connsiteY51" fmla="*/ 2261814 h 2911792"/>
                  <a:gd name="connsiteX52" fmla="*/ 1507511 w 2422498"/>
                  <a:gd name="connsiteY52" fmla="*/ 2499562 h 2911792"/>
                  <a:gd name="connsiteX53" fmla="*/ 1641962 w 2422498"/>
                  <a:gd name="connsiteY53" fmla="*/ 2669867 h 2911792"/>
                  <a:gd name="connsiteX54" fmla="*/ 2367564 w 2422498"/>
                  <a:gd name="connsiteY54" fmla="*/ 2911793 h 2911792"/>
                  <a:gd name="connsiteX55" fmla="*/ 2355555 w 2422498"/>
                  <a:gd name="connsiteY55" fmla="*/ 2856968 h 2911792"/>
                  <a:gd name="connsiteX56" fmla="*/ 2382880 w 2422498"/>
                  <a:gd name="connsiteY56" fmla="*/ 2525147 h 2911792"/>
                  <a:gd name="connsiteX57" fmla="*/ 2406812 w 2422498"/>
                  <a:gd name="connsiteY57" fmla="*/ 2237534 h 2911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422498" h="2911792">
                    <a:moveTo>
                      <a:pt x="2406812" y="2237534"/>
                    </a:moveTo>
                    <a:cubicBezTo>
                      <a:pt x="2379312" y="2123272"/>
                      <a:pt x="2328490" y="2017016"/>
                      <a:pt x="2291418" y="1906061"/>
                    </a:cubicBezTo>
                    <a:cubicBezTo>
                      <a:pt x="2246340" y="1771088"/>
                      <a:pt x="2224411" y="1633852"/>
                      <a:pt x="2253215" y="1492003"/>
                    </a:cubicBezTo>
                    <a:cubicBezTo>
                      <a:pt x="2297510" y="1220055"/>
                      <a:pt x="2270011" y="966294"/>
                      <a:pt x="2235984" y="845418"/>
                    </a:cubicBezTo>
                    <a:cubicBezTo>
                      <a:pt x="2174459" y="626815"/>
                      <a:pt x="2087087" y="417088"/>
                      <a:pt x="1915303" y="264188"/>
                    </a:cubicBezTo>
                    <a:cubicBezTo>
                      <a:pt x="1645617" y="24264"/>
                      <a:pt x="1324587" y="-46051"/>
                      <a:pt x="972664" y="28180"/>
                    </a:cubicBezTo>
                    <a:cubicBezTo>
                      <a:pt x="661293" y="93883"/>
                      <a:pt x="433031" y="265841"/>
                      <a:pt x="294228" y="556413"/>
                    </a:cubicBezTo>
                    <a:cubicBezTo>
                      <a:pt x="232702" y="685208"/>
                      <a:pt x="160038" y="866739"/>
                      <a:pt x="144373" y="1035217"/>
                    </a:cubicBezTo>
                    <a:cubicBezTo>
                      <a:pt x="137237" y="1127897"/>
                      <a:pt x="180923" y="1614358"/>
                      <a:pt x="173613" y="1694072"/>
                    </a:cubicBezTo>
                    <a:cubicBezTo>
                      <a:pt x="160038" y="1875777"/>
                      <a:pt x="89027" y="2011447"/>
                      <a:pt x="47081" y="2123359"/>
                    </a:cubicBezTo>
                    <a:cubicBezTo>
                      <a:pt x="-10006" y="2275302"/>
                      <a:pt x="-24888" y="2424025"/>
                      <a:pt x="57698" y="2574228"/>
                    </a:cubicBezTo>
                    <a:cubicBezTo>
                      <a:pt x="97990" y="2647502"/>
                      <a:pt x="95031" y="2730174"/>
                      <a:pt x="75973" y="2811106"/>
                    </a:cubicBezTo>
                    <a:cubicBezTo>
                      <a:pt x="68750" y="2841913"/>
                      <a:pt x="60831" y="2872545"/>
                      <a:pt x="53260" y="2903177"/>
                    </a:cubicBezTo>
                    <a:cubicBezTo>
                      <a:pt x="71796" y="2908747"/>
                      <a:pt x="82761" y="2894475"/>
                      <a:pt x="95640" y="2886382"/>
                    </a:cubicBezTo>
                    <a:cubicBezTo>
                      <a:pt x="131233" y="2864104"/>
                      <a:pt x="167609" y="2843218"/>
                      <a:pt x="205812" y="2825552"/>
                    </a:cubicBezTo>
                    <a:cubicBezTo>
                      <a:pt x="338349" y="2764462"/>
                      <a:pt x="480545" y="2746535"/>
                      <a:pt x="623264" y="2730609"/>
                    </a:cubicBezTo>
                    <a:cubicBezTo>
                      <a:pt x="737874" y="2689621"/>
                      <a:pt x="818197" y="2652810"/>
                      <a:pt x="892602" y="2561001"/>
                    </a:cubicBezTo>
                    <a:cubicBezTo>
                      <a:pt x="909833" y="2539767"/>
                      <a:pt x="929935" y="2473542"/>
                      <a:pt x="927673" y="2443432"/>
                    </a:cubicBezTo>
                    <a:cubicBezTo>
                      <a:pt x="925236" y="2384604"/>
                      <a:pt x="925236" y="2325689"/>
                      <a:pt x="927585" y="2266774"/>
                    </a:cubicBezTo>
                    <a:cubicBezTo>
                      <a:pt x="928630" y="2241798"/>
                      <a:pt x="908527" y="2232922"/>
                      <a:pt x="892602" y="2221000"/>
                    </a:cubicBezTo>
                    <a:cubicBezTo>
                      <a:pt x="721949" y="2093336"/>
                      <a:pt x="570354" y="1950966"/>
                      <a:pt x="517095" y="1732971"/>
                    </a:cubicBezTo>
                    <a:cubicBezTo>
                      <a:pt x="512483" y="1714174"/>
                      <a:pt x="500561" y="1702513"/>
                      <a:pt x="482547" y="1697640"/>
                    </a:cubicBezTo>
                    <a:cubicBezTo>
                      <a:pt x="411188" y="1678495"/>
                      <a:pt x="381252" y="1626107"/>
                      <a:pt x="369155" y="1558750"/>
                    </a:cubicBezTo>
                    <a:cubicBezTo>
                      <a:pt x="363238" y="1525072"/>
                      <a:pt x="361758" y="1505144"/>
                      <a:pt x="368285" y="1457542"/>
                    </a:cubicBezTo>
                    <a:cubicBezTo>
                      <a:pt x="375334" y="1402108"/>
                      <a:pt x="401441" y="1390795"/>
                      <a:pt x="450000" y="1418991"/>
                    </a:cubicBezTo>
                    <a:cubicBezTo>
                      <a:pt x="476629" y="1433088"/>
                      <a:pt x="495252" y="1428389"/>
                      <a:pt x="514659" y="1408374"/>
                    </a:cubicBezTo>
                    <a:cubicBezTo>
                      <a:pt x="544508" y="1377480"/>
                      <a:pt x="575662" y="1347892"/>
                      <a:pt x="605250" y="1316825"/>
                    </a:cubicBezTo>
                    <a:cubicBezTo>
                      <a:pt x="607948" y="1313605"/>
                      <a:pt x="610645" y="1310211"/>
                      <a:pt x="612995" y="1306730"/>
                    </a:cubicBezTo>
                    <a:cubicBezTo>
                      <a:pt x="643454" y="1255995"/>
                      <a:pt x="688967" y="1234675"/>
                      <a:pt x="747360" y="1235719"/>
                    </a:cubicBezTo>
                    <a:cubicBezTo>
                      <a:pt x="782169" y="1236328"/>
                      <a:pt x="816543" y="1237111"/>
                      <a:pt x="850657" y="1246249"/>
                    </a:cubicBezTo>
                    <a:cubicBezTo>
                      <a:pt x="891210" y="1257127"/>
                      <a:pt x="932894" y="1263305"/>
                      <a:pt x="974491" y="1268875"/>
                    </a:cubicBezTo>
                    <a:cubicBezTo>
                      <a:pt x="991374" y="1271137"/>
                      <a:pt x="1012782" y="1274096"/>
                      <a:pt x="1020440" y="1254429"/>
                    </a:cubicBezTo>
                    <a:cubicBezTo>
                      <a:pt x="1027836" y="1235458"/>
                      <a:pt x="1011215" y="1221795"/>
                      <a:pt x="997726" y="1211352"/>
                    </a:cubicBezTo>
                    <a:cubicBezTo>
                      <a:pt x="959175" y="1181590"/>
                      <a:pt x="916185" y="1162880"/>
                      <a:pt x="866321" y="1160618"/>
                    </a:cubicBezTo>
                    <a:cubicBezTo>
                      <a:pt x="815847" y="1158355"/>
                      <a:pt x="766331" y="1165404"/>
                      <a:pt x="711506" y="1177065"/>
                    </a:cubicBezTo>
                    <a:cubicBezTo>
                      <a:pt x="747360" y="1118411"/>
                      <a:pt x="778688" y="1064718"/>
                      <a:pt x="803751" y="1007804"/>
                    </a:cubicBezTo>
                    <a:cubicBezTo>
                      <a:pt x="828901" y="950717"/>
                      <a:pt x="848568" y="891715"/>
                      <a:pt x="863623" y="831146"/>
                    </a:cubicBezTo>
                    <a:cubicBezTo>
                      <a:pt x="877895" y="773450"/>
                      <a:pt x="885292" y="714970"/>
                      <a:pt x="889904" y="658144"/>
                    </a:cubicBezTo>
                    <a:cubicBezTo>
                      <a:pt x="892341" y="667194"/>
                      <a:pt x="897910" y="677289"/>
                      <a:pt x="903480" y="687470"/>
                    </a:cubicBezTo>
                    <a:cubicBezTo>
                      <a:pt x="909049" y="697652"/>
                      <a:pt x="915402" y="707312"/>
                      <a:pt x="922016" y="716884"/>
                    </a:cubicBezTo>
                    <a:cubicBezTo>
                      <a:pt x="1010084" y="844200"/>
                      <a:pt x="1135398" y="909207"/>
                      <a:pt x="1285252" y="930266"/>
                    </a:cubicBezTo>
                    <a:cubicBezTo>
                      <a:pt x="1382806" y="943929"/>
                      <a:pt x="1480359" y="956634"/>
                      <a:pt x="1575302" y="984221"/>
                    </a:cubicBezTo>
                    <a:cubicBezTo>
                      <a:pt x="1766144" y="1039568"/>
                      <a:pt x="1897898" y="1150349"/>
                      <a:pt x="1925571" y="1358509"/>
                    </a:cubicBezTo>
                    <a:cubicBezTo>
                      <a:pt x="1926877" y="1368517"/>
                      <a:pt x="1929053" y="1378438"/>
                      <a:pt x="1931315" y="1388358"/>
                    </a:cubicBezTo>
                    <a:cubicBezTo>
                      <a:pt x="1935492" y="1406633"/>
                      <a:pt x="1946544" y="1413160"/>
                      <a:pt x="1963079" y="1404284"/>
                    </a:cubicBezTo>
                    <a:cubicBezTo>
                      <a:pt x="1992145" y="1388619"/>
                      <a:pt x="2018948" y="1396364"/>
                      <a:pt x="2046012" y="1408983"/>
                    </a:cubicBezTo>
                    <a:cubicBezTo>
                      <a:pt x="2070727" y="1425256"/>
                      <a:pt x="2072554" y="1445185"/>
                      <a:pt x="2074034" y="1455888"/>
                    </a:cubicBezTo>
                    <a:cubicBezTo>
                      <a:pt x="2079603" y="1496702"/>
                      <a:pt x="2059327" y="1545436"/>
                      <a:pt x="2033829" y="1593038"/>
                    </a:cubicBezTo>
                    <a:cubicBezTo>
                      <a:pt x="2017294" y="1630632"/>
                      <a:pt x="1990491" y="1659872"/>
                      <a:pt x="1951069" y="1669096"/>
                    </a:cubicBezTo>
                    <a:cubicBezTo>
                      <a:pt x="1909124" y="1678930"/>
                      <a:pt x="1896854" y="1705124"/>
                      <a:pt x="1894417" y="1741761"/>
                    </a:cubicBezTo>
                    <a:cubicBezTo>
                      <a:pt x="1894417" y="1741761"/>
                      <a:pt x="1758312" y="2011447"/>
                      <a:pt x="1752221" y="2016059"/>
                    </a:cubicBezTo>
                    <a:cubicBezTo>
                      <a:pt x="1672420" y="2111698"/>
                      <a:pt x="1578522" y="2191412"/>
                      <a:pt x="1476182" y="2261814"/>
                    </a:cubicBezTo>
                    <a:cubicBezTo>
                      <a:pt x="1477922" y="2265991"/>
                      <a:pt x="1467828" y="2410276"/>
                      <a:pt x="1507511" y="2499562"/>
                    </a:cubicBezTo>
                    <a:cubicBezTo>
                      <a:pt x="1542059" y="2560914"/>
                      <a:pt x="1556156" y="2629140"/>
                      <a:pt x="1641962" y="2669867"/>
                    </a:cubicBezTo>
                    <a:cubicBezTo>
                      <a:pt x="1727593" y="2710594"/>
                      <a:pt x="2263310" y="2780822"/>
                      <a:pt x="2367564" y="2911793"/>
                    </a:cubicBezTo>
                    <a:cubicBezTo>
                      <a:pt x="2363648" y="2893518"/>
                      <a:pt x="2361124" y="2874808"/>
                      <a:pt x="2355555" y="2856968"/>
                    </a:cubicBezTo>
                    <a:cubicBezTo>
                      <a:pt x="2319614" y="2742532"/>
                      <a:pt x="2325706" y="2633143"/>
                      <a:pt x="2382880" y="2525147"/>
                    </a:cubicBezTo>
                    <a:cubicBezTo>
                      <a:pt x="2431005" y="2434381"/>
                      <a:pt x="2430482" y="2336045"/>
                      <a:pt x="2406812" y="2237534"/>
                    </a:cubicBezTo>
                    <a:close/>
                  </a:path>
                </a:pathLst>
              </a:custGeom>
              <a:solidFill>
                <a:srgbClr val="422219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Graphic 3">
                <a:extLst>
                  <a:ext uri="{FF2B5EF4-FFF2-40B4-BE49-F238E27FC236}">
                    <a16:creationId xmlns:a16="http://schemas.microsoft.com/office/drawing/2014/main" xmlns="" id="{1EB17749-8E21-4772-B7DB-1F1731D2DAC7}"/>
                  </a:ext>
                </a:extLst>
              </p:cNvPr>
              <p:cNvSpPr/>
              <p:nvPr/>
            </p:nvSpPr>
            <p:spPr>
              <a:xfrm>
                <a:off x="809898" y="5281932"/>
                <a:ext cx="3037199" cy="930804"/>
              </a:xfrm>
              <a:custGeom>
                <a:avLst/>
                <a:gdLst>
                  <a:gd name="connsiteX0" fmla="*/ 2546465 w 2574348"/>
                  <a:gd name="connsiteY0" fmla="*/ 306845 h 788955"/>
                  <a:gd name="connsiteX1" fmla="*/ 2442386 w 2574348"/>
                  <a:gd name="connsiteY1" fmla="*/ 181357 h 788955"/>
                  <a:gd name="connsiteX2" fmla="*/ 1869771 w 2574348"/>
                  <a:gd name="connsiteY2" fmla="*/ 0 h 788955"/>
                  <a:gd name="connsiteX3" fmla="*/ 1703120 w 2574348"/>
                  <a:gd name="connsiteY3" fmla="*/ 311979 h 788955"/>
                  <a:gd name="connsiteX4" fmla="*/ 1313777 w 2574348"/>
                  <a:gd name="connsiteY4" fmla="*/ 676869 h 788955"/>
                  <a:gd name="connsiteX5" fmla="*/ 1254253 w 2574348"/>
                  <a:gd name="connsiteY5" fmla="*/ 677653 h 788955"/>
                  <a:gd name="connsiteX6" fmla="*/ 704612 w 2574348"/>
                  <a:gd name="connsiteY6" fmla="*/ 0 h 788955"/>
                  <a:gd name="connsiteX7" fmla="*/ 131997 w 2574348"/>
                  <a:gd name="connsiteY7" fmla="*/ 181357 h 788955"/>
                  <a:gd name="connsiteX8" fmla="*/ 27917 w 2574348"/>
                  <a:gd name="connsiteY8" fmla="*/ 306845 h 788955"/>
                  <a:gd name="connsiteX9" fmla="*/ 61856 w 2574348"/>
                  <a:gd name="connsiteY9" fmla="*/ 417278 h 788955"/>
                  <a:gd name="connsiteX10" fmla="*/ 237383 w 2574348"/>
                  <a:gd name="connsiteY10" fmla="*/ 517268 h 788955"/>
                  <a:gd name="connsiteX11" fmla="*/ 479830 w 2574348"/>
                  <a:gd name="connsiteY11" fmla="*/ 788956 h 788955"/>
                  <a:gd name="connsiteX12" fmla="*/ 2094465 w 2574348"/>
                  <a:gd name="connsiteY12" fmla="*/ 788956 h 788955"/>
                  <a:gd name="connsiteX13" fmla="*/ 2336913 w 2574348"/>
                  <a:gd name="connsiteY13" fmla="*/ 517268 h 788955"/>
                  <a:gd name="connsiteX14" fmla="*/ 2512439 w 2574348"/>
                  <a:gd name="connsiteY14" fmla="*/ 417278 h 788955"/>
                  <a:gd name="connsiteX15" fmla="*/ 2546465 w 2574348"/>
                  <a:gd name="connsiteY15" fmla="*/ 306845 h 788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4348" h="788955">
                    <a:moveTo>
                      <a:pt x="2546465" y="306845"/>
                    </a:moveTo>
                    <a:cubicBezTo>
                      <a:pt x="2518183" y="259417"/>
                      <a:pt x="2484592" y="216950"/>
                      <a:pt x="2442386" y="181357"/>
                    </a:cubicBezTo>
                    <a:cubicBezTo>
                      <a:pt x="2272864" y="53520"/>
                      <a:pt x="2076016" y="12009"/>
                      <a:pt x="1869771" y="0"/>
                    </a:cubicBezTo>
                    <a:cubicBezTo>
                      <a:pt x="1826520" y="112783"/>
                      <a:pt x="1769345" y="217820"/>
                      <a:pt x="1703120" y="311979"/>
                    </a:cubicBezTo>
                    <a:cubicBezTo>
                      <a:pt x="1601215" y="446953"/>
                      <a:pt x="1499311" y="562694"/>
                      <a:pt x="1313777" y="676869"/>
                    </a:cubicBezTo>
                    <a:cubicBezTo>
                      <a:pt x="1290020" y="695666"/>
                      <a:pt x="1280012" y="694448"/>
                      <a:pt x="1254253" y="677653"/>
                    </a:cubicBezTo>
                    <a:cubicBezTo>
                      <a:pt x="1032952" y="544855"/>
                      <a:pt x="819744" y="300057"/>
                      <a:pt x="704612" y="0"/>
                    </a:cubicBezTo>
                    <a:cubicBezTo>
                      <a:pt x="498366" y="11922"/>
                      <a:pt x="301519" y="53520"/>
                      <a:pt x="131997" y="181357"/>
                    </a:cubicBezTo>
                    <a:cubicBezTo>
                      <a:pt x="89791" y="216950"/>
                      <a:pt x="56112" y="259417"/>
                      <a:pt x="27917" y="306845"/>
                    </a:cubicBezTo>
                    <a:cubicBezTo>
                      <a:pt x="-14638" y="378117"/>
                      <a:pt x="-12462" y="387081"/>
                      <a:pt x="61856" y="417278"/>
                    </a:cubicBezTo>
                    <a:cubicBezTo>
                      <a:pt x="125296" y="441993"/>
                      <a:pt x="182384" y="477498"/>
                      <a:pt x="237383" y="517268"/>
                    </a:cubicBezTo>
                    <a:cubicBezTo>
                      <a:pt x="334327" y="587409"/>
                      <a:pt x="437276" y="675477"/>
                      <a:pt x="479830" y="788956"/>
                    </a:cubicBezTo>
                    <a:cubicBezTo>
                      <a:pt x="860645" y="788782"/>
                      <a:pt x="1966367" y="788869"/>
                      <a:pt x="2094465" y="788956"/>
                    </a:cubicBezTo>
                    <a:cubicBezTo>
                      <a:pt x="2137020" y="675477"/>
                      <a:pt x="2239969" y="587409"/>
                      <a:pt x="2336913" y="517268"/>
                    </a:cubicBezTo>
                    <a:cubicBezTo>
                      <a:pt x="2391912" y="477498"/>
                      <a:pt x="2448999" y="441993"/>
                      <a:pt x="2512439" y="417278"/>
                    </a:cubicBezTo>
                    <a:cubicBezTo>
                      <a:pt x="2586757" y="387081"/>
                      <a:pt x="2589020" y="378205"/>
                      <a:pt x="2546465" y="306845"/>
                    </a:cubicBezTo>
                    <a:close/>
                  </a:path>
                </a:pathLst>
              </a:custGeom>
              <a:solidFill>
                <a:srgbClr val="BE8CBF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Graphic 3">
                <a:extLst>
                  <a:ext uri="{FF2B5EF4-FFF2-40B4-BE49-F238E27FC236}">
                    <a16:creationId xmlns:a16="http://schemas.microsoft.com/office/drawing/2014/main" xmlns="" id="{6B263E96-EE9B-45EF-9993-7D1B6BC0CE72}"/>
                  </a:ext>
                </a:extLst>
              </p:cNvPr>
              <p:cNvSpPr/>
              <p:nvPr/>
            </p:nvSpPr>
            <p:spPr>
              <a:xfrm>
                <a:off x="1995286" y="4738864"/>
                <a:ext cx="686158" cy="353360"/>
              </a:xfrm>
              <a:custGeom>
                <a:avLst/>
                <a:gdLst>
                  <a:gd name="connsiteX0" fmla="*/ 581592 w 581592"/>
                  <a:gd name="connsiteY0" fmla="*/ 238311 h 299510"/>
                  <a:gd name="connsiteX1" fmla="*/ 509276 w 581592"/>
                  <a:gd name="connsiteY1" fmla="*/ 275644 h 299510"/>
                  <a:gd name="connsiteX2" fmla="*/ 220444 w 581592"/>
                  <a:gd name="connsiteY2" fmla="*/ 278081 h 299510"/>
                  <a:gd name="connsiteX3" fmla="*/ 14024 w 581592"/>
                  <a:gd name="connsiteY3" fmla="*/ 169563 h 299510"/>
                  <a:gd name="connsiteX4" fmla="*/ 449 w 581592"/>
                  <a:gd name="connsiteY4" fmla="*/ 137712 h 299510"/>
                  <a:gd name="connsiteX5" fmla="*/ 797 w 581592"/>
                  <a:gd name="connsiteY5" fmla="*/ 29716 h 299510"/>
                  <a:gd name="connsiteX6" fmla="*/ 22292 w 581592"/>
                  <a:gd name="connsiteY6" fmla="*/ 5784 h 299510"/>
                  <a:gd name="connsiteX7" fmla="*/ 293109 w 581592"/>
                  <a:gd name="connsiteY7" fmla="*/ 94722 h 299510"/>
                  <a:gd name="connsiteX8" fmla="*/ 517020 w 581592"/>
                  <a:gd name="connsiteY8" fmla="*/ 20752 h 299510"/>
                  <a:gd name="connsiteX9" fmla="*/ 550263 w 581592"/>
                  <a:gd name="connsiteY9" fmla="*/ 389 h 299510"/>
                  <a:gd name="connsiteX10" fmla="*/ 581592 w 581592"/>
                  <a:gd name="connsiteY10" fmla="*/ 238311 h 29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1592" h="299510">
                    <a:moveTo>
                      <a:pt x="581592" y="238311"/>
                    </a:moveTo>
                    <a:cubicBezTo>
                      <a:pt x="557399" y="257021"/>
                      <a:pt x="526767" y="269465"/>
                      <a:pt x="509276" y="275644"/>
                    </a:cubicBezTo>
                    <a:cubicBezTo>
                      <a:pt x="417030" y="308539"/>
                      <a:pt x="313995" y="305580"/>
                      <a:pt x="220444" y="278081"/>
                    </a:cubicBezTo>
                    <a:cubicBezTo>
                      <a:pt x="138555" y="254062"/>
                      <a:pt x="87124" y="214728"/>
                      <a:pt x="14024" y="169563"/>
                    </a:cubicBezTo>
                    <a:cubicBezTo>
                      <a:pt x="-1814" y="159729"/>
                      <a:pt x="1058" y="155552"/>
                      <a:pt x="449" y="137712"/>
                    </a:cubicBezTo>
                    <a:cubicBezTo>
                      <a:pt x="-944" y="95244"/>
                      <a:pt x="1406" y="64438"/>
                      <a:pt x="797" y="29716"/>
                    </a:cubicBezTo>
                    <a:cubicBezTo>
                      <a:pt x="362" y="5001"/>
                      <a:pt x="-2945" y="-8401"/>
                      <a:pt x="22292" y="5784"/>
                    </a:cubicBezTo>
                    <a:cubicBezTo>
                      <a:pt x="99568" y="49296"/>
                      <a:pt x="201386" y="96376"/>
                      <a:pt x="293109" y="94722"/>
                    </a:cubicBezTo>
                    <a:cubicBezTo>
                      <a:pt x="376042" y="93243"/>
                      <a:pt x="445922" y="56084"/>
                      <a:pt x="517020" y="20752"/>
                    </a:cubicBezTo>
                    <a:cubicBezTo>
                      <a:pt x="521807" y="18402"/>
                      <a:pt x="548349" y="1520"/>
                      <a:pt x="550263" y="389"/>
                    </a:cubicBezTo>
                    <a:cubicBezTo>
                      <a:pt x="544346" y="94200"/>
                      <a:pt x="559836" y="208810"/>
                      <a:pt x="581592" y="238311"/>
                    </a:cubicBezTo>
                    <a:close/>
                  </a:path>
                </a:pathLst>
              </a:custGeom>
              <a:solidFill>
                <a:srgbClr val="F6B09A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Graphic 3">
                <a:extLst>
                  <a:ext uri="{FF2B5EF4-FFF2-40B4-BE49-F238E27FC236}">
                    <a16:creationId xmlns:a16="http://schemas.microsoft.com/office/drawing/2014/main" xmlns="" id="{F81B25B9-65E4-4B66-8ED6-64423001E98D}"/>
                  </a:ext>
                </a:extLst>
              </p:cNvPr>
              <p:cNvSpPr/>
              <p:nvPr/>
            </p:nvSpPr>
            <p:spPr>
              <a:xfrm>
                <a:off x="2137804" y="4364532"/>
                <a:ext cx="362322" cy="156925"/>
              </a:xfrm>
              <a:custGeom>
                <a:avLst/>
                <a:gdLst>
                  <a:gd name="connsiteX0" fmla="*/ 161345 w 307106"/>
                  <a:gd name="connsiteY0" fmla="*/ 133011 h 133011"/>
                  <a:gd name="connsiteX1" fmla="*/ 11055 w 307106"/>
                  <a:gd name="connsiteY1" fmla="*/ 61565 h 133011"/>
                  <a:gd name="connsiteX2" fmla="*/ 25066 w 307106"/>
                  <a:gd name="connsiteY2" fmla="*/ 14572 h 133011"/>
                  <a:gd name="connsiteX3" fmla="*/ 125752 w 307106"/>
                  <a:gd name="connsiteY3" fmla="*/ 7610 h 133011"/>
                  <a:gd name="connsiteX4" fmla="*/ 189366 w 307106"/>
                  <a:gd name="connsiteY4" fmla="*/ 6131 h 133011"/>
                  <a:gd name="connsiteX5" fmla="*/ 256897 w 307106"/>
                  <a:gd name="connsiteY5" fmla="*/ 5957 h 133011"/>
                  <a:gd name="connsiteX6" fmla="*/ 276912 w 307106"/>
                  <a:gd name="connsiteY6" fmla="*/ 82886 h 133011"/>
                  <a:gd name="connsiteX7" fmla="*/ 161345 w 307106"/>
                  <a:gd name="connsiteY7" fmla="*/ 133011 h 133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7106" h="133011">
                    <a:moveTo>
                      <a:pt x="161345" y="133011"/>
                    </a:moveTo>
                    <a:cubicBezTo>
                      <a:pt x="92509" y="133011"/>
                      <a:pt x="45168" y="109863"/>
                      <a:pt x="11055" y="61565"/>
                    </a:cubicBezTo>
                    <a:cubicBezTo>
                      <a:pt x="-3478" y="40940"/>
                      <a:pt x="-8090" y="23362"/>
                      <a:pt x="25066" y="14572"/>
                    </a:cubicBezTo>
                    <a:cubicBezTo>
                      <a:pt x="58483" y="5696"/>
                      <a:pt x="89811" y="-7532"/>
                      <a:pt x="125752" y="7610"/>
                    </a:cubicBezTo>
                    <a:cubicBezTo>
                      <a:pt x="145420" y="15965"/>
                      <a:pt x="168829" y="14659"/>
                      <a:pt x="189366" y="6131"/>
                    </a:cubicBezTo>
                    <a:cubicBezTo>
                      <a:pt x="212254" y="-3355"/>
                      <a:pt x="234357" y="-570"/>
                      <a:pt x="256897" y="5957"/>
                    </a:cubicBezTo>
                    <a:cubicBezTo>
                      <a:pt x="317726" y="23449"/>
                      <a:pt x="321903" y="36328"/>
                      <a:pt x="276912" y="82886"/>
                    </a:cubicBezTo>
                    <a:cubicBezTo>
                      <a:pt x="243234" y="117695"/>
                      <a:pt x="199113" y="130662"/>
                      <a:pt x="161345" y="133011"/>
                    </a:cubicBezTo>
                    <a:close/>
                  </a:path>
                </a:pathLst>
              </a:custGeom>
              <a:solidFill>
                <a:srgbClr val="F37F80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Graphic 3">
                <a:extLst>
                  <a:ext uri="{FF2B5EF4-FFF2-40B4-BE49-F238E27FC236}">
                    <a16:creationId xmlns:a16="http://schemas.microsoft.com/office/drawing/2014/main" xmlns="" id="{CBB824F1-6486-4901-9091-D84B0BA1629D}"/>
                  </a:ext>
                </a:extLst>
              </p:cNvPr>
              <p:cNvSpPr/>
              <p:nvPr/>
            </p:nvSpPr>
            <p:spPr>
              <a:xfrm>
                <a:off x="2375181" y="4008314"/>
                <a:ext cx="69178" cy="169917"/>
              </a:xfrm>
              <a:custGeom>
                <a:avLst/>
                <a:gdLst>
                  <a:gd name="connsiteX0" fmla="*/ 8702 w 58636"/>
                  <a:gd name="connsiteY0" fmla="*/ 0 h 144023"/>
                  <a:gd name="connsiteX1" fmla="*/ 56740 w 58636"/>
                  <a:gd name="connsiteY1" fmla="*/ 110085 h 144023"/>
                  <a:gd name="connsiteX2" fmla="*/ 0 w 58636"/>
                  <a:gd name="connsiteY2" fmla="*/ 144024 h 144023"/>
                  <a:gd name="connsiteX3" fmla="*/ 8702 w 58636"/>
                  <a:gd name="connsiteY3" fmla="*/ 0 h 144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636" h="144023">
                    <a:moveTo>
                      <a:pt x="8702" y="0"/>
                    </a:moveTo>
                    <a:cubicBezTo>
                      <a:pt x="41249" y="34026"/>
                      <a:pt x="65790" y="65268"/>
                      <a:pt x="56740" y="110085"/>
                    </a:cubicBezTo>
                    <a:cubicBezTo>
                      <a:pt x="52040" y="133581"/>
                      <a:pt x="32634" y="139325"/>
                      <a:pt x="0" y="144024"/>
                    </a:cubicBezTo>
                    <a:cubicBezTo>
                      <a:pt x="76146" y="95378"/>
                      <a:pt x="12531" y="52910"/>
                      <a:pt x="8702" y="0"/>
                    </a:cubicBezTo>
                    <a:close/>
                  </a:path>
                </a:pathLst>
              </a:custGeom>
              <a:solidFill>
                <a:srgbClr val="F8A78E"/>
              </a:solidFill>
              <a:ln w="870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49" name="그룹 83">
                <a:extLst>
                  <a:ext uri="{FF2B5EF4-FFF2-40B4-BE49-F238E27FC236}">
                    <a16:creationId xmlns:a16="http://schemas.microsoft.com/office/drawing/2014/main" xmlns="" id="{043D9F7D-C7C3-4DD2-A71F-B9ACAA3E52A9}"/>
                  </a:ext>
                </a:extLst>
              </p:cNvPr>
              <p:cNvGrpSpPr/>
              <p:nvPr/>
            </p:nvGrpSpPr>
            <p:grpSpPr>
              <a:xfrm>
                <a:off x="1613362" y="3452389"/>
                <a:ext cx="1410288" cy="471406"/>
                <a:chOff x="1613362" y="3452389"/>
                <a:chExt cx="1410288" cy="471406"/>
              </a:xfrm>
            </p:grpSpPr>
            <p:sp>
              <p:nvSpPr>
                <p:cNvPr id="50" name="Graphic 3">
                  <a:extLst>
                    <a:ext uri="{FF2B5EF4-FFF2-40B4-BE49-F238E27FC236}">
                      <a16:creationId xmlns:a16="http://schemas.microsoft.com/office/drawing/2014/main" xmlns="" id="{96D17919-836B-45FE-AF71-7E53C6F5D450}"/>
                    </a:ext>
                  </a:extLst>
                </p:cNvPr>
                <p:cNvSpPr/>
                <p:nvPr/>
              </p:nvSpPr>
              <p:spPr>
                <a:xfrm>
                  <a:off x="2533805" y="3452389"/>
                  <a:ext cx="474231" cy="127885"/>
                </a:xfrm>
                <a:custGeom>
                  <a:avLst/>
                  <a:gdLst>
                    <a:gd name="connsiteX0" fmla="*/ 141065 w 401961"/>
                    <a:gd name="connsiteY0" fmla="*/ 71767 h 108396"/>
                    <a:gd name="connsiteX1" fmla="*/ 0 w 401961"/>
                    <a:gd name="connsiteY1" fmla="*/ 88824 h 108396"/>
                    <a:gd name="connsiteX2" fmla="*/ 401962 w 401961"/>
                    <a:gd name="connsiteY2" fmla="*/ 70897 h 108396"/>
                    <a:gd name="connsiteX3" fmla="*/ 378204 w 401961"/>
                    <a:gd name="connsiteY3" fmla="*/ 76902 h 108396"/>
                    <a:gd name="connsiteX4" fmla="*/ 141065 w 401961"/>
                    <a:gd name="connsiteY4" fmla="*/ 71767 h 108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1961" h="108396">
                      <a:moveTo>
                        <a:pt x="141065" y="71767"/>
                      </a:moveTo>
                      <a:cubicBezTo>
                        <a:pt x="71011" y="97352"/>
                        <a:pt x="0" y="129986"/>
                        <a:pt x="0" y="88824"/>
                      </a:cubicBezTo>
                      <a:cubicBezTo>
                        <a:pt x="54738" y="-21435"/>
                        <a:pt x="282914" y="-30920"/>
                        <a:pt x="401962" y="70897"/>
                      </a:cubicBezTo>
                      <a:cubicBezTo>
                        <a:pt x="395261" y="77772"/>
                        <a:pt x="386906" y="79338"/>
                        <a:pt x="378204" y="76902"/>
                      </a:cubicBezTo>
                      <a:cubicBezTo>
                        <a:pt x="299709" y="54972"/>
                        <a:pt x="224869" y="44094"/>
                        <a:pt x="141065" y="71767"/>
                      </a:cubicBezTo>
                      <a:close/>
                    </a:path>
                  </a:pathLst>
                </a:custGeom>
                <a:solidFill>
                  <a:srgbClr val="42231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1" name="Graphic 3">
                  <a:extLst>
                    <a:ext uri="{FF2B5EF4-FFF2-40B4-BE49-F238E27FC236}">
                      <a16:creationId xmlns:a16="http://schemas.microsoft.com/office/drawing/2014/main" xmlns="" id="{47808162-3484-47F3-AFDA-E00127445560}"/>
                    </a:ext>
                  </a:extLst>
                </p:cNvPr>
                <p:cNvSpPr/>
                <p:nvPr/>
              </p:nvSpPr>
              <p:spPr>
                <a:xfrm>
                  <a:off x="1684110" y="3733890"/>
                  <a:ext cx="386207" cy="189905"/>
                </a:xfrm>
                <a:custGeom>
                  <a:avLst/>
                  <a:gdLst>
                    <a:gd name="connsiteX0" fmla="*/ 323031 w 327351"/>
                    <a:gd name="connsiteY0" fmla="*/ 84751 h 160965"/>
                    <a:gd name="connsiteX1" fmla="*/ 279259 w 327351"/>
                    <a:gd name="connsiteY1" fmla="*/ 148278 h 160965"/>
                    <a:gd name="connsiteX2" fmla="*/ 43164 w 327351"/>
                    <a:gd name="connsiteY2" fmla="*/ 97804 h 160965"/>
                    <a:gd name="connsiteX3" fmla="*/ 0 w 327351"/>
                    <a:gd name="connsiteY3" fmla="*/ 23834 h 160965"/>
                    <a:gd name="connsiteX4" fmla="*/ 267336 w 327351"/>
                    <a:gd name="connsiteY4" fmla="*/ 28360 h 160965"/>
                    <a:gd name="connsiteX5" fmla="*/ 323031 w 327351"/>
                    <a:gd name="connsiteY5" fmla="*/ 84751 h 160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51" h="160965">
                      <a:moveTo>
                        <a:pt x="323031" y="84751"/>
                      </a:moveTo>
                      <a:cubicBezTo>
                        <a:pt x="336520" y="125478"/>
                        <a:pt x="317462" y="138618"/>
                        <a:pt x="279259" y="148278"/>
                      </a:cubicBezTo>
                      <a:cubicBezTo>
                        <a:pt x="190930" y="170556"/>
                        <a:pt x="109998" y="169077"/>
                        <a:pt x="43164" y="97804"/>
                      </a:cubicBezTo>
                      <a:cubicBezTo>
                        <a:pt x="23409" y="76658"/>
                        <a:pt x="6266" y="53248"/>
                        <a:pt x="0" y="23834"/>
                      </a:cubicBezTo>
                      <a:cubicBezTo>
                        <a:pt x="163691" y="-19242"/>
                        <a:pt x="215470" y="4689"/>
                        <a:pt x="267336" y="28360"/>
                      </a:cubicBezTo>
                      <a:cubicBezTo>
                        <a:pt x="310500" y="58731"/>
                        <a:pt x="308412" y="62038"/>
                        <a:pt x="323031" y="84751"/>
                      </a:cubicBezTo>
                      <a:close/>
                    </a:path>
                  </a:pathLst>
                </a:custGeom>
                <a:solidFill>
                  <a:srgbClr val="FCFAF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2" name="Graphic 3">
                  <a:extLst>
                    <a:ext uri="{FF2B5EF4-FFF2-40B4-BE49-F238E27FC236}">
                      <a16:creationId xmlns:a16="http://schemas.microsoft.com/office/drawing/2014/main" xmlns="" id="{7A67ADB1-2396-4870-8616-ECC12A173396}"/>
                    </a:ext>
                  </a:extLst>
                </p:cNvPr>
                <p:cNvSpPr/>
                <p:nvPr/>
              </p:nvSpPr>
              <p:spPr>
                <a:xfrm>
                  <a:off x="1613362" y="3616321"/>
                  <a:ext cx="451858" cy="217556"/>
                </a:xfrm>
                <a:custGeom>
                  <a:avLst/>
                  <a:gdLst>
                    <a:gd name="connsiteX0" fmla="*/ 146729 w 382998"/>
                    <a:gd name="connsiteY0" fmla="*/ 106256 h 184402"/>
                    <a:gd name="connsiteX1" fmla="*/ 59880 w 382998"/>
                    <a:gd name="connsiteY1" fmla="*/ 123486 h 184402"/>
                    <a:gd name="connsiteX2" fmla="*/ 1313 w 382998"/>
                    <a:gd name="connsiteY2" fmla="*/ 0 h 184402"/>
                    <a:gd name="connsiteX3" fmla="*/ 77894 w 382998"/>
                    <a:gd name="connsiteY3" fmla="*/ 84152 h 184402"/>
                    <a:gd name="connsiteX4" fmla="*/ 60576 w 382998"/>
                    <a:gd name="connsiteY4" fmla="*/ 9311 h 184402"/>
                    <a:gd name="connsiteX5" fmla="*/ 115836 w 382998"/>
                    <a:gd name="connsiteY5" fmla="*/ 75797 h 184402"/>
                    <a:gd name="connsiteX6" fmla="*/ 101651 w 382998"/>
                    <a:gd name="connsiteY6" fmla="*/ 3220 h 184402"/>
                    <a:gd name="connsiteX7" fmla="*/ 155519 w 382998"/>
                    <a:gd name="connsiteY7" fmla="*/ 70315 h 184402"/>
                    <a:gd name="connsiteX8" fmla="*/ 218872 w 382998"/>
                    <a:gd name="connsiteY8" fmla="*/ 75188 h 184402"/>
                    <a:gd name="connsiteX9" fmla="*/ 309028 w 382998"/>
                    <a:gd name="connsiteY9" fmla="*/ 96335 h 184402"/>
                    <a:gd name="connsiteX10" fmla="*/ 382998 w 382998"/>
                    <a:gd name="connsiteY10" fmla="*/ 184403 h 184402"/>
                    <a:gd name="connsiteX11" fmla="*/ 328957 w 382998"/>
                    <a:gd name="connsiteY11" fmla="*/ 130622 h 184402"/>
                    <a:gd name="connsiteX12" fmla="*/ 146729 w 382998"/>
                    <a:gd name="connsiteY12" fmla="*/ 106256 h 18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998" h="184402">
                      <a:moveTo>
                        <a:pt x="146729" y="106256"/>
                      </a:moveTo>
                      <a:cubicBezTo>
                        <a:pt x="113051" y="110607"/>
                        <a:pt x="88859" y="117743"/>
                        <a:pt x="59880" y="123486"/>
                      </a:cubicBezTo>
                      <a:cubicBezTo>
                        <a:pt x="28116" y="88068"/>
                        <a:pt x="-7303" y="54477"/>
                        <a:pt x="1313" y="0"/>
                      </a:cubicBezTo>
                      <a:cubicBezTo>
                        <a:pt x="14714" y="32286"/>
                        <a:pt x="42823" y="78408"/>
                        <a:pt x="77894" y="84152"/>
                      </a:cubicBezTo>
                      <a:cubicBezTo>
                        <a:pt x="61533" y="64484"/>
                        <a:pt x="55703" y="26542"/>
                        <a:pt x="60576" y="9311"/>
                      </a:cubicBezTo>
                      <a:cubicBezTo>
                        <a:pt x="73455" y="38290"/>
                        <a:pt x="83898" y="67182"/>
                        <a:pt x="115836" y="75797"/>
                      </a:cubicBezTo>
                      <a:cubicBezTo>
                        <a:pt x="104784" y="56391"/>
                        <a:pt x="95298" y="29936"/>
                        <a:pt x="101651" y="3220"/>
                      </a:cubicBezTo>
                      <a:cubicBezTo>
                        <a:pt x="113660" y="35767"/>
                        <a:pt x="126453" y="58741"/>
                        <a:pt x="155519" y="70315"/>
                      </a:cubicBezTo>
                      <a:cubicBezTo>
                        <a:pt x="183540" y="77190"/>
                        <a:pt x="184584" y="76146"/>
                        <a:pt x="218872" y="75188"/>
                      </a:cubicBezTo>
                      <a:cubicBezTo>
                        <a:pt x="251592" y="75188"/>
                        <a:pt x="281355" y="82411"/>
                        <a:pt x="309028" y="96335"/>
                      </a:cubicBezTo>
                      <a:cubicBezTo>
                        <a:pt x="346622" y="115306"/>
                        <a:pt x="377516" y="138890"/>
                        <a:pt x="382998" y="184403"/>
                      </a:cubicBezTo>
                      <a:cubicBezTo>
                        <a:pt x="366377" y="160819"/>
                        <a:pt x="353323" y="146026"/>
                        <a:pt x="328957" y="130622"/>
                      </a:cubicBezTo>
                      <a:cubicBezTo>
                        <a:pt x="278222" y="99642"/>
                        <a:pt x="205209" y="100860"/>
                        <a:pt x="146729" y="106256"/>
                      </a:cubicBezTo>
                      <a:close/>
                    </a:path>
                  </a:pathLst>
                </a:custGeom>
                <a:solidFill>
                  <a:srgbClr val="48292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3" name="Graphic 3">
                  <a:extLst>
                    <a:ext uri="{FF2B5EF4-FFF2-40B4-BE49-F238E27FC236}">
                      <a16:creationId xmlns:a16="http://schemas.microsoft.com/office/drawing/2014/main" xmlns="" id="{01A66D0C-58C1-4627-9A51-CF84C444C92D}"/>
                    </a:ext>
                  </a:extLst>
                </p:cNvPr>
                <p:cNvSpPr/>
                <p:nvPr/>
              </p:nvSpPr>
              <p:spPr>
                <a:xfrm>
                  <a:off x="2741712" y="3689609"/>
                  <a:ext cx="101745" cy="13293"/>
                </a:xfrm>
                <a:custGeom>
                  <a:avLst/>
                  <a:gdLst>
                    <a:gd name="connsiteX0" fmla="*/ 86240 w 86240"/>
                    <a:gd name="connsiteY0" fmla="*/ 7325 h 11267"/>
                    <a:gd name="connsiteX1" fmla="*/ 19493 w 86240"/>
                    <a:gd name="connsiteY1" fmla="*/ 10371 h 11267"/>
                    <a:gd name="connsiteX2" fmla="*/ 0 w 86240"/>
                    <a:gd name="connsiteY2" fmla="*/ 7412 h 11267"/>
                    <a:gd name="connsiteX3" fmla="*/ 86240 w 86240"/>
                    <a:gd name="connsiteY3" fmla="*/ 7325 h 11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6240" h="11267">
                      <a:moveTo>
                        <a:pt x="86240" y="7325"/>
                      </a:moveTo>
                      <a:cubicBezTo>
                        <a:pt x="64223" y="13852"/>
                        <a:pt x="41771" y="10284"/>
                        <a:pt x="19493" y="10371"/>
                      </a:cubicBezTo>
                      <a:cubicBezTo>
                        <a:pt x="12966" y="9414"/>
                        <a:pt x="6527" y="8457"/>
                        <a:pt x="0" y="7412"/>
                      </a:cubicBezTo>
                      <a:cubicBezTo>
                        <a:pt x="29240" y="2104"/>
                        <a:pt x="58132" y="-6163"/>
                        <a:pt x="86240" y="7325"/>
                      </a:cubicBezTo>
                      <a:close/>
                    </a:path>
                  </a:pathLst>
                </a:custGeom>
                <a:solidFill>
                  <a:srgbClr val="EFC6B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Graphic 3">
                  <a:extLst>
                    <a:ext uri="{FF2B5EF4-FFF2-40B4-BE49-F238E27FC236}">
                      <a16:creationId xmlns:a16="http://schemas.microsoft.com/office/drawing/2014/main" xmlns="" id="{1B99DDDD-8A79-46E7-9B82-B45AED5668A3}"/>
                    </a:ext>
                  </a:extLst>
                </p:cNvPr>
                <p:cNvSpPr/>
                <p:nvPr/>
              </p:nvSpPr>
              <p:spPr>
                <a:xfrm>
                  <a:off x="1778456" y="3736682"/>
                  <a:ext cx="218558" cy="161350"/>
                </a:xfrm>
                <a:custGeom>
                  <a:avLst/>
                  <a:gdLst>
                    <a:gd name="connsiteX0" fmla="*/ 8273 w 185251"/>
                    <a:gd name="connsiteY0" fmla="*/ 4150 h 136761"/>
                    <a:gd name="connsiteX1" fmla="*/ 8708 w 185251"/>
                    <a:gd name="connsiteY1" fmla="*/ 81688 h 136761"/>
                    <a:gd name="connsiteX2" fmla="*/ 67971 w 185251"/>
                    <a:gd name="connsiteY2" fmla="*/ 133641 h 136761"/>
                    <a:gd name="connsiteX3" fmla="*/ 121404 w 185251"/>
                    <a:gd name="connsiteY3" fmla="*/ 134163 h 136761"/>
                    <a:gd name="connsiteX4" fmla="*/ 183278 w 185251"/>
                    <a:gd name="connsiteY4" fmla="*/ 25471 h 136761"/>
                    <a:gd name="connsiteX5" fmla="*/ 8273 w 185251"/>
                    <a:gd name="connsiteY5" fmla="*/ 4150 h 13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251" h="136761">
                      <a:moveTo>
                        <a:pt x="8273" y="4150"/>
                      </a:moveTo>
                      <a:cubicBezTo>
                        <a:pt x="-3214" y="26863"/>
                        <a:pt x="-2431" y="58888"/>
                        <a:pt x="8708" y="81688"/>
                      </a:cubicBezTo>
                      <a:cubicBezTo>
                        <a:pt x="22632" y="109709"/>
                        <a:pt x="42213" y="127114"/>
                        <a:pt x="67971" y="133641"/>
                      </a:cubicBezTo>
                      <a:cubicBezTo>
                        <a:pt x="88509" y="136861"/>
                        <a:pt x="101737" y="138427"/>
                        <a:pt x="121404" y="134163"/>
                      </a:cubicBezTo>
                      <a:cubicBezTo>
                        <a:pt x="177099" y="121110"/>
                        <a:pt x="191023" y="70288"/>
                        <a:pt x="183278" y="25471"/>
                      </a:cubicBezTo>
                      <a:cubicBezTo>
                        <a:pt x="126016" y="-8469"/>
                        <a:pt x="65709" y="-201"/>
                        <a:pt x="8273" y="4150"/>
                      </a:cubicBezTo>
                      <a:close/>
                    </a:path>
                  </a:pathLst>
                </a:custGeom>
                <a:solidFill>
                  <a:srgbClr val="915D52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Graphic 3">
                  <a:extLst>
                    <a:ext uri="{FF2B5EF4-FFF2-40B4-BE49-F238E27FC236}">
                      <a16:creationId xmlns:a16="http://schemas.microsoft.com/office/drawing/2014/main" xmlns="" id="{20C633D1-15E3-4E94-9851-1327CC9298BB}"/>
                    </a:ext>
                  </a:extLst>
                </p:cNvPr>
                <p:cNvSpPr/>
                <p:nvPr/>
              </p:nvSpPr>
              <p:spPr>
                <a:xfrm>
                  <a:off x="1845917" y="3751023"/>
                  <a:ext cx="83778" cy="83778"/>
                </a:xfrm>
                <a:custGeom>
                  <a:avLst/>
                  <a:gdLst>
                    <a:gd name="connsiteX0" fmla="*/ 71011 w 71011"/>
                    <a:gd name="connsiteY0" fmla="*/ 35506 h 71011"/>
                    <a:gd name="connsiteX1" fmla="*/ 35506 w 71011"/>
                    <a:gd name="connsiteY1" fmla="*/ 71011 h 71011"/>
                    <a:gd name="connsiteX2" fmla="*/ 0 w 71011"/>
                    <a:gd name="connsiteY2" fmla="*/ 35506 h 71011"/>
                    <a:gd name="connsiteX3" fmla="*/ 35506 w 71011"/>
                    <a:gd name="connsiteY3" fmla="*/ 0 h 71011"/>
                    <a:gd name="connsiteX4" fmla="*/ 71011 w 71011"/>
                    <a:gd name="connsiteY4" fmla="*/ 35506 h 7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011" h="71011">
                      <a:moveTo>
                        <a:pt x="71011" y="35506"/>
                      </a:moveTo>
                      <a:cubicBezTo>
                        <a:pt x="71011" y="55115"/>
                        <a:pt x="55115" y="71011"/>
                        <a:pt x="35506" y="71011"/>
                      </a:cubicBezTo>
                      <a:cubicBezTo>
                        <a:pt x="15897" y="71011"/>
                        <a:pt x="0" y="55115"/>
                        <a:pt x="0" y="35506"/>
                      </a:cubicBezTo>
                      <a:cubicBezTo>
                        <a:pt x="0" y="15896"/>
                        <a:pt x="15897" y="0"/>
                        <a:pt x="35506" y="0"/>
                      </a:cubicBezTo>
                      <a:cubicBezTo>
                        <a:pt x="55115" y="0"/>
                        <a:pt x="71011" y="15896"/>
                        <a:pt x="71011" y="35506"/>
                      </a:cubicBezTo>
                      <a:close/>
                    </a:path>
                  </a:pathLst>
                </a:custGeom>
                <a:solidFill>
                  <a:srgbClr val="48291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Graphic 3">
                  <a:extLst>
                    <a:ext uri="{FF2B5EF4-FFF2-40B4-BE49-F238E27FC236}">
                      <a16:creationId xmlns:a16="http://schemas.microsoft.com/office/drawing/2014/main" xmlns="" id="{AA2C504A-6BC7-427E-A9BA-E126E83C9504}"/>
                    </a:ext>
                  </a:extLst>
                </p:cNvPr>
                <p:cNvSpPr/>
                <p:nvPr/>
              </p:nvSpPr>
              <p:spPr>
                <a:xfrm>
                  <a:off x="1910189" y="3769299"/>
                  <a:ext cx="47227" cy="47227"/>
                </a:xfrm>
                <a:custGeom>
                  <a:avLst/>
                  <a:gdLst>
                    <a:gd name="connsiteX0" fmla="*/ 40031 w 40030"/>
                    <a:gd name="connsiteY0" fmla="*/ 20015 h 40030"/>
                    <a:gd name="connsiteX1" fmla="*/ 20015 w 40030"/>
                    <a:gd name="connsiteY1" fmla="*/ 40031 h 40030"/>
                    <a:gd name="connsiteX2" fmla="*/ 0 w 40030"/>
                    <a:gd name="connsiteY2" fmla="*/ 20015 h 40030"/>
                    <a:gd name="connsiteX3" fmla="*/ 20015 w 40030"/>
                    <a:gd name="connsiteY3" fmla="*/ 0 h 40030"/>
                    <a:gd name="connsiteX4" fmla="*/ 40031 w 40030"/>
                    <a:gd name="connsiteY4" fmla="*/ 20015 h 4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0" h="40030">
                      <a:moveTo>
                        <a:pt x="40031" y="20015"/>
                      </a:moveTo>
                      <a:cubicBezTo>
                        <a:pt x="40031" y="31070"/>
                        <a:pt x="31070" y="40031"/>
                        <a:pt x="20015" y="40031"/>
                      </a:cubicBezTo>
                      <a:cubicBezTo>
                        <a:pt x="8961" y="40031"/>
                        <a:pt x="0" y="31070"/>
                        <a:pt x="0" y="20015"/>
                      </a:cubicBezTo>
                      <a:cubicBezTo>
                        <a:pt x="0" y="8961"/>
                        <a:pt x="8961" y="0"/>
                        <a:pt x="20015" y="0"/>
                      </a:cubicBezTo>
                      <a:cubicBezTo>
                        <a:pt x="31070" y="0"/>
                        <a:pt x="40031" y="8961"/>
                        <a:pt x="40031" y="200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Graphic 3">
                  <a:extLst>
                    <a:ext uri="{FF2B5EF4-FFF2-40B4-BE49-F238E27FC236}">
                      <a16:creationId xmlns:a16="http://schemas.microsoft.com/office/drawing/2014/main" xmlns="" id="{969C32CE-FA81-4377-88ED-291D17ECC9E0}"/>
                    </a:ext>
                  </a:extLst>
                </p:cNvPr>
                <p:cNvSpPr/>
                <p:nvPr/>
              </p:nvSpPr>
              <p:spPr>
                <a:xfrm>
                  <a:off x="2566594" y="3725882"/>
                  <a:ext cx="386207" cy="189905"/>
                </a:xfrm>
                <a:custGeom>
                  <a:avLst/>
                  <a:gdLst>
                    <a:gd name="connsiteX0" fmla="*/ 4320 w 327351"/>
                    <a:gd name="connsiteY0" fmla="*/ 84751 h 160965"/>
                    <a:gd name="connsiteX1" fmla="*/ 48093 w 327351"/>
                    <a:gd name="connsiteY1" fmla="*/ 148278 h 160965"/>
                    <a:gd name="connsiteX2" fmla="*/ 284188 w 327351"/>
                    <a:gd name="connsiteY2" fmla="*/ 97804 h 160965"/>
                    <a:gd name="connsiteX3" fmla="*/ 327352 w 327351"/>
                    <a:gd name="connsiteY3" fmla="*/ 23834 h 160965"/>
                    <a:gd name="connsiteX4" fmla="*/ 60015 w 327351"/>
                    <a:gd name="connsiteY4" fmla="*/ 28360 h 160965"/>
                    <a:gd name="connsiteX5" fmla="*/ 4320 w 327351"/>
                    <a:gd name="connsiteY5" fmla="*/ 84751 h 160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7351" h="160965">
                      <a:moveTo>
                        <a:pt x="4320" y="84751"/>
                      </a:moveTo>
                      <a:cubicBezTo>
                        <a:pt x="-9168" y="125478"/>
                        <a:pt x="9890" y="138618"/>
                        <a:pt x="48093" y="148278"/>
                      </a:cubicBezTo>
                      <a:cubicBezTo>
                        <a:pt x="136422" y="170556"/>
                        <a:pt x="217354" y="169077"/>
                        <a:pt x="284188" y="97804"/>
                      </a:cubicBezTo>
                      <a:cubicBezTo>
                        <a:pt x="303942" y="76658"/>
                        <a:pt x="321086" y="53248"/>
                        <a:pt x="327352" y="23834"/>
                      </a:cubicBezTo>
                      <a:cubicBezTo>
                        <a:pt x="163660" y="-19242"/>
                        <a:pt x="111881" y="4689"/>
                        <a:pt x="60015" y="28360"/>
                      </a:cubicBezTo>
                      <a:cubicBezTo>
                        <a:pt x="16939" y="58731"/>
                        <a:pt x="19027" y="62125"/>
                        <a:pt x="4320" y="84751"/>
                      </a:cubicBezTo>
                      <a:close/>
                    </a:path>
                  </a:pathLst>
                </a:custGeom>
                <a:solidFill>
                  <a:srgbClr val="FCFAFA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Graphic 3">
                  <a:extLst>
                    <a:ext uri="{FF2B5EF4-FFF2-40B4-BE49-F238E27FC236}">
                      <a16:creationId xmlns:a16="http://schemas.microsoft.com/office/drawing/2014/main" xmlns="" id="{260F8034-F371-436E-940F-19E7BF799FF8}"/>
                    </a:ext>
                  </a:extLst>
                </p:cNvPr>
                <p:cNvSpPr/>
                <p:nvPr/>
              </p:nvSpPr>
              <p:spPr>
                <a:xfrm>
                  <a:off x="2571793" y="3608416"/>
                  <a:ext cx="451857" cy="217556"/>
                </a:xfrm>
                <a:custGeom>
                  <a:avLst/>
                  <a:gdLst>
                    <a:gd name="connsiteX0" fmla="*/ 236269 w 382997"/>
                    <a:gd name="connsiteY0" fmla="*/ 106256 h 184402"/>
                    <a:gd name="connsiteX1" fmla="*/ 323119 w 382997"/>
                    <a:gd name="connsiteY1" fmla="*/ 123486 h 184402"/>
                    <a:gd name="connsiteX2" fmla="*/ 381685 w 382997"/>
                    <a:gd name="connsiteY2" fmla="*/ 0 h 184402"/>
                    <a:gd name="connsiteX3" fmla="*/ 305105 w 382997"/>
                    <a:gd name="connsiteY3" fmla="*/ 84152 h 184402"/>
                    <a:gd name="connsiteX4" fmla="*/ 322422 w 382997"/>
                    <a:gd name="connsiteY4" fmla="*/ 9311 h 184402"/>
                    <a:gd name="connsiteX5" fmla="*/ 267162 w 382997"/>
                    <a:gd name="connsiteY5" fmla="*/ 75798 h 184402"/>
                    <a:gd name="connsiteX6" fmla="*/ 281347 w 382997"/>
                    <a:gd name="connsiteY6" fmla="*/ 3220 h 184402"/>
                    <a:gd name="connsiteX7" fmla="*/ 227479 w 382997"/>
                    <a:gd name="connsiteY7" fmla="*/ 70315 h 184402"/>
                    <a:gd name="connsiteX8" fmla="*/ 164126 w 382997"/>
                    <a:gd name="connsiteY8" fmla="*/ 75188 h 184402"/>
                    <a:gd name="connsiteX9" fmla="*/ 73970 w 382997"/>
                    <a:gd name="connsiteY9" fmla="*/ 96335 h 184402"/>
                    <a:gd name="connsiteX10" fmla="*/ 0 w 382997"/>
                    <a:gd name="connsiteY10" fmla="*/ 184403 h 184402"/>
                    <a:gd name="connsiteX11" fmla="*/ 54041 w 382997"/>
                    <a:gd name="connsiteY11" fmla="*/ 130622 h 184402"/>
                    <a:gd name="connsiteX12" fmla="*/ 236269 w 382997"/>
                    <a:gd name="connsiteY12" fmla="*/ 106256 h 18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2997" h="184402">
                      <a:moveTo>
                        <a:pt x="236269" y="106256"/>
                      </a:moveTo>
                      <a:cubicBezTo>
                        <a:pt x="269947" y="110607"/>
                        <a:pt x="294140" y="117743"/>
                        <a:pt x="323119" y="123486"/>
                      </a:cubicBezTo>
                      <a:cubicBezTo>
                        <a:pt x="354882" y="88068"/>
                        <a:pt x="390300" y="54477"/>
                        <a:pt x="381685" y="0"/>
                      </a:cubicBezTo>
                      <a:cubicBezTo>
                        <a:pt x="368284" y="32286"/>
                        <a:pt x="340175" y="78408"/>
                        <a:pt x="305105" y="84152"/>
                      </a:cubicBezTo>
                      <a:cubicBezTo>
                        <a:pt x="321465" y="64484"/>
                        <a:pt x="327295" y="26542"/>
                        <a:pt x="322422" y="9311"/>
                      </a:cubicBezTo>
                      <a:cubicBezTo>
                        <a:pt x="309543" y="38290"/>
                        <a:pt x="299100" y="67182"/>
                        <a:pt x="267162" y="75798"/>
                      </a:cubicBezTo>
                      <a:cubicBezTo>
                        <a:pt x="278214" y="56391"/>
                        <a:pt x="287700" y="29936"/>
                        <a:pt x="281347" y="3220"/>
                      </a:cubicBezTo>
                      <a:cubicBezTo>
                        <a:pt x="269337" y="35767"/>
                        <a:pt x="256545" y="58741"/>
                        <a:pt x="227479" y="70315"/>
                      </a:cubicBezTo>
                      <a:cubicBezTo>
                        <a:pt x="199458" y="77190"/>
                        <a:pt x="198414" y="76146"/>
                        <a:pt x="164126" y="75188"/>
                      </a:cubicBezTo>
                      <a:cubicBezTo>
                        <a:pt x="131405" y="75188"/>
                        <a:pt x="101643" y="82411"/>
                        <a:pt x="73970" y="96335"/>
                      </a:cubicBezTo>
                      <a:cubicBezTo>
                        <a:pt x="36376" y="115306"/>
                        <a:pt x="5483" y="138890"/>
                        <a:pt x="0" y="184403"/>
                      </a:cubicBezTo>
                      <a:cubicBezTo>
                        <a:pt x="16621" y="160819"/>
                        <a:pt x="29675" y="146026"/>
                        <a:pt x="54041" y="130622"/>
                      </a:cubicBezTo>
                      <a:cubicBezTo>
                        <a:pt x="104689" y="99642"/>
                        <a:pt x="177702" y="100773"/>
                        <a:pt x="236269" y="106256"/>
                      </a:cubicBezTo>
                      <a:close/>
                    </a:path>
                  </a:pathLst>
                </a:custGeom>
                <a:solidFill>
                  <a:srgbClr val="482920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Graphic 3">
                  <a:extLst>
                    <a:ext uri="{FF2B5EF4-FFF2-40B4-BE49-F238E27FC236}">
                      <a16:creationId xmlns:a16="http://schemas.microsoft.com/office/drawing/2014/main" xmlns="" id="{45C8F700-CFA6-46B5-A683-E623EBF1BF37}"/>
                    </a:ext>
                  </a:extLst>
                </p:cNvPr>
                <p:cNvSpPr/>
                <p:nvPr/>
              </p:nvSpPr>
              <p:spPr>
                <a:xfrm>
                  <a:off x="2639895" y="3728674"/>
                  <a:ext cx="218558" cy="161350"/>
                </a:xfrm>
                <a:custGeom>
                  <a:avLst/>
                  <a:gdLst>
                    <a:gd name="connsiteX0" fmla="*/ 176978 w 185251"/>
                    <a:gd name="connsiteY0" fmla="*/ 4150 h 136761"/>
                    <a:gd name="connsiteX1" fmla="*/ 176543 w 185251"/>
                    <a:gd name="connsiteY1" fmla="*/ 81688 h 136761"/>
                    <a:gd name="connsiteX2" fmla="*/ 117280 w 185251"/>
                    <a:gd name="connsiteY2" fmla="*/ 133641 h 136761"/>
                    <a:gd name="connsiteX3" fmla="*/ 63847 w 185251"/>
                    <a:gd name="connsiteY3" fmla="*/ 134163 h 136761"/>
                    <a:gd name="connsiteX4" fmla="*/ 1974 w 185251"/>
                    <a:gd name="connsiteY4" fmla="*/ 25471 h 136761"/>
                    <a:gd name="connsiteX5" fmla="*/ 176978 w 185251"/>
                    <a:gd name="connsiteY5" fmla="*/ 4150 h 13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251" h="136761">
                      <a:moveTo>
                        <a:pt x="176978" y="4150"/>
                      </a:moveTo>
                      <a:cubicBezTo>
                        <a:pt x="188465" y="26863"/>
                        <a:pt x="187682" y="58888"/>
                        <a:pt x="176543" y="81688"/>
                      </a:cubicBezTo>
                      <a:cubicBezTo>
                        <a:pt x="162619" y="109709"/>
                        <a:pt x="143039" y="127114"/>
                        <a:pt x="117280" y="133641"/>
                      </a:cubicBezTo>
                      <a:cubicBezTo>
                        <a:pt x="96743" y="136861"/>
                        <a:pt x="83515" y="138427"/>
                        <a:pt x="63847" y="134163"/>
                      </a:cubicBezTo>
                      <a:cubicBezTo>
                        <a:pt x="8153" y="121110"/>
                        <a:pt x="-5771" y="70288"/>
                        <a:pt x="1974" y="25471"/>
                      </a:cubicBezTo>
                      <a:cubicBezTo>
                        <a:pt x="59322" y="-8469"/>
                        <a:pt x="119630" y="-201"/>
                        <a:pt x="176978" y="4150"/>
                      </a:cubicBezTo>
                      <a:close/>
                    </a:path>
                  </a:pathLst>
                </a:custGeom>
                <a:solidFill>
                  <a:srgbClr val="915D52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Graphic 3">
                  <a:extLst>
                    <a:ext uri="{FF2B5EF4-FFF2-40B4-BE49-F238E27FC236}">
                      <a16:creationId xmlns:a16="http://schemas.microsoft.com/office/drawing/2014/main" xmlns="" id="{C8479CFA-5E43-4181-A7F4-901B8DAFE130}"/>
                    </a:ext>
                  </a:extLst>
                </p:cNvPr>
                <p:cNvSpPr/>
                <p:nvPr/>
              </p:nvSpPr>
              <p:spPr>
                <a:xfrm>
                  <a:off x="2707317" y="3743016"/>
                  <a:ext cx="83778" cy="83778"/>
                </a:xfrm>
                <a:custGeom>
                  <a:avLst/>
                  <a:gdLst>
                    <a:gd name="connsiteX0" fmla="*/ 71011 w 71011"/>
                    <a:gd name="connsiteY0" fmla="*/ 35506 h 71011"/>
                    <a:gd name="connsiteX1" fmla="*/ 35506 w 71011"/>
                    <a:gd name="connsiteY1" fmla="*/ 71011 h 71011"/>
                    <a:gd name="connsiteX2" fmla="*/ 0 w 71011"/>
                    <a:gd name="connsiteY2" fmla="*/ 35506 h 71011"/>
                    <a:gd name="connsiteX3" fmla="*/ 35506 w 71011"/>
                    <a:gd name="connsiteY3" fmla="*/ 0 h 71011"/>
                    <a:gd name="connsiteX4" fmla="*/ 71011 w 71011"/>
                    <a:gd name="connsiteY4" fmla="*/ 35506 h 71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011" h="71011">
                      <a:moveTo>
                        <a:pt x="71011" y="35506"/>
                      </a:moveTo>
                      <a:cubicBezTo>
                        <a:pt x="71011" y="55115"/>
                        <a:pt x="55115" y="71011"/>
                        <a:pt x="35506" y="71011"/>
                      </a:cubicBezTo>
                      <a:cubicBezTo>
                        <a:pt x="15897" y="71011"/>
                        <a:pt x="0" y="55115"/>
                        <a:pt x="0" y="35506"/>
                      </a:cubicBezTo>
                      <a:cubicBezTo>
                        <a:pt x="0" y="15896"/>
                        <a:pt x="15896" y="0"/>
                        <a:pt x="35506" y="0"/>
                      </a:cubicBezTo>
                      <a:cubicBezTo>
                        <a:pt x="55115" y="0"/>
                        <a:pt x="71011" y="15896"/>
                        <a:pt x="71011" y="35506"/>
                      </a:cubicBezTo>
                      <a:close/>
                    </a:path>
                  </a:pathLst>
                </a:custGeom>
                <a:solidFill>
                  <a:srgbClr val="48291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Graphic 3">
                  <a:extLst>
                    <a:ext uri="{FF2B5EF4-FFF2-40B4-BE49-F238E27FC236}">
                      <a16:creationId xmlns:a16="http://schemas.microsoft.com/office/drawing/2014/main" xmlns="" id="{B0AFEC59-31FD-4985-83B3-D5855C46F1B5}"/>
                    </a:ext>
                  </a:extLst>
                </p:cNvPr>
                <p:cNvSpPr/>
                <p:nvPr/>
              </p:nvSpPr>
              <p:spPr>
                <a:xfrm>
                  <a:off x="2683704" y="3764987"/>
                  <a:ext cx="47227" cy="47227"/>
                </a:xfrm>
                <a:custGeom>
                  <a:avLst/>
                  <a:gdLst>
                    <a:gd name="connsiteX0" fmla="*/ 40031 w 40030"/>
                    <a:gd name="connsiteY0" fmla="*/ 20015 h 40030"/>
                    <a:gd name="connsiteX1" fmla="*/ 20016 w 40030"/>
                    <a:gd name="connsiteY1" fmla="*/ 40031 h 40030"/>
                    <a:gd name="connsiteX2" fmla="*/ 0 w 40030"/>
                    <a:gd name="connsiteY2" fmla="*/ 20015 h 40030"/>
                    <a:gd name="connsiteX3" fmla="*/ 20016 w 40030"/>
                    <a:gd name="connsiteY3" fmla="*/ 0 h 40030"/>
                    <a:gd name="connsiteX4" fmla="*/ 40031 w 40030"/>
                    <a:gd name="connsiteY4" fmla="*/ 20015 h 400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030" h="40030">
                      <a:moveTo>
                        <a:pt x="40031" y="20015"/>
                      </a:moveTo>
                      <a:cubicBezTo>
                        <a:pt x="40031" y="31070"/>
                        <a:pt x="31070" y="40031"/>
                        <a:pt x="20016" y="40031"/>
                      </a:cubicBezTo>
                      <a:cubicBezTo>
                        <a:pt x="8961" y="40031"/>
                        <a:pt x="0" y="31070"/>
                        <a:pt x="0" y="20015"/>
                      </a:cubicBezTo>
                      <a:cubicBezTo>
                        <a:pt x="0" y="8961"/>
                        <a:pt x="8961" y="0"/>
                        <a:pt x="20016" y="0"/>
                      </a:cubicBezTo>
                      <a:cubicBezTo>
                        <a:pt x="31070" y="0"/>
                        <a:pt x="40031" y="8961"/>
                        <a:pt x="40031" y="200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870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36" name="이등변 삼각형 43">
              <a:extLst>
                <a:ext uri="{FF2B5EF4-FFF2-40B4-BE49-F238E27FC236}">
                  <a16:creationId xmlns:a16="http://schemas.microsoft.com/office/drawing/2014/main" xmlns="" id="{95E71915-CDA2-4654-9141-592B6055D6DB}"/>
                </a:ext>
              </a:extLst>
            </p:cNvPr>
            <p:cNvSpPr/>
            <p:nvPr/>
          </p:nvSpPr>
          <p:spPr>
            <a:xfrm rot="14400000">
              <a:off x="2940793" y="1653941"/>
              <a:ext cx="1740573" cy="2979279"/>
            </a:xfrm>
            <a:custGeom>
              <a:avLst/>
              <a:gdLst>
                <a:gd name="connsiteX0" fmla="*/ 0 w 1452022"/>
                <a:gd name="connsiteY0" fmla="*/ 2265703 h 2265703"/>
                <a:gd name="connsiteX1" fmla="*/ 726011 w 1452022"/>
                <a:gd name="connsiteY1" fmla="*/ 0 h 2265703"/>
                <a:gd name="connsiteX2" fmla="*/ 1452022 w 1452022"/>
                <a:gd name="connsiteY2" fmla="*/ 2265703 h 2265703"/>
                <a:gd name="connsiteX3" fmla="*/ 0 w 1452022"/>
                <a:gd name="connsiteY3" fmla="*/ 2265703 h 2265703"/>
                <a:gd name="connsiteX0" fmla="*/ 0 w 1637549"/>
                <a:gd name="connsiteY0" fmla="*/ 2265703 h 2265703"/>
                <a:gd name="connsiteX1" fmla="*/ 726011 w 1637549"/>
                <a:gd name="connsiteY1" fmla="*/ 0 h 2265703"/>
                <a:gd name="connsiteX2" fmla="*/ 1637549 w 1637549"/>
                <a:gd name="connsiteY2" fmla="*/ 1839860 h 2265703"/>
                <a:gd name="connsiteX3" fmla="*/ 0 w 1637549"/>
                <a:gd name="connsiteY3" fmla="*/ 2265703 h 2265703"/>
                <a:gd name="connsiteX0" fmla="*/ 0 w 1740572"/>
                <a:gd name="connsiteY0" fmla="*/ 2357059 h 2357059"/>
                <a:gd name="connsiteX1" fmla="*/ 829034 w 1740572"/>
                <a:gd name="connsiteY1" fmla="*/ 0 h 2357059"/>
                <a:gd name="connsiteX2" fmla="*/ 1740572 w 1740572"/>
                <a:gd name="connsiteY2" fmla="*/ 1839860 h 2357059"/>
                <a:gd name="connsiteX3" fmla="*/ 0 w 1740572"/>
                <a:gd name="connsiteY3" fmla="*/ 2357059 h 2357059"/>
                <a:gd name="connsiteX0" fmla="*/ 0 w 1740572"/>
                <a:gd name="connsiteY0" fmla="*/ 2357059 h 2357059"/>
                <a:gd name="connsiteX1" fmla="*/ 829034 w 1740572"/>
                <a:gd name="connsiteY1" fmla="*/ 0 h 2357059"/>
                <a:gd name="connsiteX2" fmla="*/ 1740572 w 1740572"/>
                <a:gd name="connsiteY2" fmla="*/ 1839860 h 2357059"/>
                <a:gd name="connsiteX3" fmla="*/ 987309 w 1740572"/>
                <a:gd name="connsiteY3" fmla="*/ 2059545 h 2357059"/>
                <a:gd name="connsiteX4" fmla="*/ 0 w 1740572"/>
                <a:gd name="connsiteY4" fmla="*/ 2357059 h 2357059"/>
                <a:gd name="connsiteX0" fmla="*/ 0 w 1740572"/>
                <a:gd name="connsiteY0" fmla="*/ 2357059 h 2979276"/>
                <a:gd name="connsiteX1" fmla="*/ 829034 w 1740572"/>
                <a:gd name="connsiteY1" fmla="*/ 0 h 2979276"/>
                <a:gd name="connsiteX2" fmla="*/ 1740572 w 1740572"/>
                <a:gd name="connsiteY2" fmla="*/ 1839860 h 2979276"/>
                <a:gd name="connsiteX3" fmla="*/ 1099873 w 1740572"/>
                <a:gd name="connsiteY3" fmla="*/ 2979276 h 2979276"/>
                <a:gd name="connsiteX4" fmla="*/ 0 w 1740572"/>
                <a:gd name="connsiteY4" fmla="*/ 2357059 h 297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0572" h="2979276">
                  <a:moveTo>
                    <a:pt x="0" y="2357059"/>
                  </a:moveTo>
                  <a:lnTo>
                    <a:pt x="829034" y="0"/>
                  </a:lnTo>
                  <a:lnTo>
                    <a:pt x="1740572" y="1839860"/>
                  </a:lnTo>
                  <a:lnTo>
                    <a:pt x="1099873" y="2979276"/>
                  </a:lnTo>
                  <a:lnTo>
                    <a:pt x="0" y="2357059"/>
                  </a:lnTo>
                  <a:close/>
                </a:path>
              </a:pathLst>
            </a:custGeom>
            <a:solidFill>
              <a:schemeClr val="accent4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7" name="그룹 97">
              <a:extLst>
                <a:ext uri="{FF2B5EF4-FFF2-40B4-BE49-F238E27FC236}">
                  <a16:creationId xmlns:a16="http://schemas.microsoft.com/office/drawing/2014/main" xmlns="" id="{FECC9307-C7B7-4AD5-A202-7E17645F31F9}"/>
                </a:ext>
              </a:extLst>
            </p:cNvPr>
            <p:cNvGrpSpPr/>
            <p:nvPr/>
          </p:nvGrpSpPr>
          <p:grpSpPr>
            <a:xfrm>
              <a:off x="3669262" y="2178611"/>
              <a:ext cx="1333819" cy="1314465"/>
              <a:chOff x="1595604" y="2399774"/>
              <a:chExt cx="998454" cy="983966"/>
            </a:xfrm>
            <a:solidFill>
              <a:schemeClr val="accent4"/>
            </a:solidFill>
          </p:grpSpPr>
          <p:sp>
            <p:nvSpPr>
              <p:cNvPr id="39" name="L 도형 98">
                <a:extLst>
                  <a:ext uri="{FF2B5EF4-FFF2-40B4-BE49-F238E27FC236}">
                    <a16:creationId xmlns:a16="http://schemas.microsoft.com/office/drawing/2014/main" xmlns="" id="{663EEAFE-1C17-44DD-ABBA-76BB21CD8AF9}"/>
                  </a:ext>
                </a:extLst>
              </p:cNvPr>
              <p:cNvSpPr/>
              <p:nvPr/>
            </p:nvSpPr>
            <p:spPr>
              <a:xfrm>
                <a:off x="159560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L 도형 99">
                <a:extLst>
                  <a:ext uri="{FF2B5EF4-FFF2-40B4-BE49-F238E27FC236}">
                    <a16:creationId xmlns:a16="http://schemas.microsoft.com/office/drawing/2014/main" xmlns="" id="{05BDD2BA-B6E4-459E-9A48-8E1F79B33452}"/>
                  </a:ext>
                </a:extLst>
              </p:cNvPr>
              <p:cNvSpPr/>
              <p:nvPr/>
            </p:nvSpPr>
            <p:spPr>
              <a:xfrm rot="16200000">
                <a:off x="2367334" y="3157016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L 도형 100">
                <a:extLst>
                  <a:ext uri="{FF2B5EF4-FFF2-40B4-BE49-F238E27FC236}">
                    <a16:creationId xmlns:a16="http://schemas.microsoft.com/office/drawing/2014/main" xmlns="" id="{EE60C51A-C727-44E6-8FEF-F8314A9D06C1}"/>
                  </a:ext>
                </a:extLst>
              </p:cNvPr>
              <p:cNvSpPr/>
              <p:nvPr/>
            </p:nvSpPr>
            <p:spPr>
              <a:xfrm rot="10800000">
                <a:off x="236733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L 도형 101">
                <a:extLst>
                  <a:ext uri="{FF2B5EF4-FFF2-40B4-BE49-F238E27FC236}">
                    <a16:creationId xmlns:a16="http://schemas.microsoft.com/office/drawing/2014/main" xmlns="" id="{C3962A8B-F51B-40E0-A5CB-23AF151BDEC3}"/>
                  </a:ext>
                </a:extLst>
              </p:cNvPr>
              <p:cNvSpPr/>
              <p:nvPr/>
            </p:nvSpPr>
            <p:spPr>
              <a:xfrm rot="5400000">
                <a:off x="1595604" y="2399774"/>
                <a:ext cx="226724" cy="226724"/>
              </a:xfrm>
              <a:prstGeom prst="corner">
                <a:avLst>
                  <a:gd name="adj1" fmla="val 17989"/>
                  <a:gd name="adj2" fmla="val 1740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8" name="Freeform: Shape 432">
              <a:extLst>
                <a:ext uri="{FF2B5EF4-FFF2-40B4-BE49-F238E27FC236}">
                  <a16:creationId xmlns:a16="http://schemas.microsoft.com/office/drawing/2014/main" xmlns="" id="{63E936AA-549A-41A4-B8A8-FEAE11383529}"/>
                </a:ext>
              </a:extLst>
            </p:cNvPr>
            <p:cNvSpPr/>
            <p:nvPr/>
          </p:nvSpPr>
          <p:spPr>
            <a:xfrm flipH="1">
              <a:off x="3696628" y="2508055"/>
              <a:ext cx="1271648" cy="622845"/>
            </a:xfrm>
            <a:custGeom>
              <a:avLst/>
              <a:gdLst>
                <a:gd name="connsiteX0" fmla="*/ 392080 w 1245969"/>
                <a:gd name="connsiteY0" fmla="*/ 261457 h 610265"/>
                <a:gd name="connsiteX1" fmla="*/ 412132 w 1245969"/>
                <a:gd name="connsiteY1" fmla="*/ 369166 h 610265"/>
                <a:gd name="connsiteX2" fmla="*/ 494939 w 1245969"/>
                <a:gd name="connsiteY2" fmla="*/ 329061 h 610265"/>
                <a:gd name="connsiteX3" fmla="*/ 483659 w 1245969"/>
                <a:gd name="connsiteY3" fmla="*/ 269946 h 610265"/>
                <a:gd name="connsiteX4" fmla="*/ 392080 w 1245969"/>
                <a:gd name="connsiteY4" fmla="*/ 261457 h 610265"/>
                <a:gd name="connsiteX5" fmla="*/ 594081 w 1245969"/>
                <a:gd name="connsiteY5" fmla="*/ 195414 h 610265"/>
                <a:gd name="connsiteX6" fmla="*/ 508659 w 1245969"/>
                <a:gd name="connsiteY6" fmla="*/ 281353 h 610265"/>
                <a:gd name="connsiteX7" fmla="*/ 594345 w 1245969"/>
                <a:gd name="connsiteY7" fmla="*/ 366864 h 610265"/>
                <a:gd name="connsiteX8" fmla="*/ 680148 w 1245969"/>
                <a:gd name="connsiteY8" fmla="*/ 281324 h 610265"/>
                <a:gd name="connsiteX9" fmla="*/ 594081 w 1245969"/>
                <a:gd name="connsiteY9" fmla="*/ 195414 h 610265"/>
                <a:gd name="connsiteX10" fmla="*/ 581513 w 1245969"/>
                <a:gd name="connsiteY10" fmla="*/ 72599 h 610265"/>
                <a:gd name="connsiteX11" fmla="*/ 658924 w 1245969"/>
                <a:gd name="connsiteY11" fmla="*/ 72980 h 610265"/>
                <a:gd name="connsiteX12" fmla="*/ 818439 w 1245969"/>
                <a:gd name="connsiteY12" fmla="*/ 109104 h 610265"/>
                <a:gd name="connsiteX13" fmla="*/ 935028 w 1245969"/>
                <a:gd name="connsiteY13" fmla="*/ 168804 h 610265"/>
                <a:gd name="connsiteX14" fmla="*/ 1093968 w 1245969"/>
                <a:gd name="connsiteY14" fmla="*/ 302870 h 610265"/>
                <a:gd name="connsiteX15" fmla="*/ 1137420 w 1245969"/>
                <a:gd name="connsiteY15" fmla="*/ 358227 h 610265"/>
                <a:gd name="connsiteX16" fmla="*/ 1159776 w 1245969"/>
                <a:gd name="connsiteY16" fmla="*/ 415810 h 610265"/>
                <a:gd name="connsiteX17" fmla="*/ 1102252 w 1245969"/>
                <a:gd name="connsiteY17" fmla="*/ 479871 h 610265"/>
                <a:gd name="connsiteX18" fmla="*/ 1071749 w 1245969"/>
                <a:gd name="connsiteY18" fmla="*/ 464171 h 610265"/>
                <a:gd name="connsiteX19" fmla="*/ 1056028 w 1245969"/>
                <a:gd name="connsiteY19" fmla="*/ 448207 h 610265"/>
                <a:gd name="connsiteX20" fmla="*/ 1032950 w 1245969"/>
                <a:gd name="connsiteY20" fmla="*/ 448587 h 610265"/>
                <a:gd name="connsiteX21" fmla="*/ 1026803 w 1245969"/>
                <a:gd name="connsiteY21" fmla="*/ 456696 h 610265"/>
                <a:gd name="connsiteX22" fmla="*/ 1006691 w 1245969"/>
                <a:gd name="connsiteY22" fmla="*/ 478076 h 610265"/>
                <a:gd name="connsiteX23" fmla="*/ 880256 w 1245969"/>
                <a:gd name="connsiteY23" fmla="*/ 547134 h 610265"/>
                <a:gd name="connsiteX24" fmla="*/ 729484 w 1245969"/>
                <a:gd name="connsiteY24" fmla="*/ 594295 h 610265"/>
                <a:gd name="connsiteX25" fmla="*/ 648297 w 1245969"/>
                <a:gd name="connsiteY25" fmla="*/ 606395 h 610265"/>
                <a:gd name="connsiteX26" fmla="*/ 541251 w 1245969"/>
                <a:gd name="connsiteY26" fmla="*/ 609176 h 610265"/>
                <a:gd name="connsiteX27" fmla="*/ 407253 w 1245969"/>
                <a:gd name="connsiteY27" fmla="*/ 589445 h 610265"/>
                <a:gd name="connsiteX28" fmla="*/ 188068 w 1245969"/>
                <a:gd name="connsiteY28" fmla="*/ 497856 h 610265"/>
                <a:gd name="connsiteX29" fmla="*/ 59134 w 1245969"/>
                <a:gd name="connsiteY29" fmla="*/ 404822 h 610265"/>
                <a:gd name="connsiteX30" fmla="*/ 54724 w 1245969"/>
                <a:gd name="connsiteY30" fmla="*/ 400802 h 610265"/>
                <a:gd name="connsiteX31" fmla="*/ 57505 w 1245969"/>
                <a:gd name="connsiteY31" fmla="*/ 401729 h 610265"/>
                <a:gd name="connsiteX32" fmla="*/ 256208 w 1245969"/>
                <a:gd name="connsiteY32" fmla="*/ 515703 h 610265"/>
                <a:gd name="connsiteX33" fmla="*/ 436205 w 1245969"/>
                <a:gd name="connsiteY33" fmla="*/ 574896 h 610265"/>
                <a:gd name="connsiteX34" fmla="*/ 547877 w 1245969"/>
                <a:gd name="connsiteY34" fmla="*/ 590040 h 610265"/>
                <a:gd name="connsiteX35" fmla="*/ 652493 w 1245969"/>
                <a:gd name="connsiteY35" fmla="*/ 587776 h 610265"/>
                <a:gd name="connsiteX36" fmla="*/ 898094 w 1245969"/>
                <a:gd name="connsiteY36" fmla="*/ 503622 h 610265"/>
                <a:gd name="connsiteX37" fmla="*/ 1004935 w 1245969"/>
                <a:gd name="connsiteY37" fmla="*/ 421733 h 610265"/>
                <a:gd name="connsiteX38" fmla="*/ 1027808 w 1245969"/>
                <a:gd name="connsiteY38" fmla="*/ 358784 h 610265"/>
                <a:gd name="connsiteX39" fmla="*/ 1004154 w 1245969"/>
                <a:gd name="connsiteY39" fmla="*/ 304002 h 610265"/>
                <a:gd name="connsiteX40" fmla="*/ 920645 w 1245969"/>
                <a:gd name="connsiteY40" fmla="*/ 218336 h 610265"/>
                <a:gd name="connsiteX41" fmla="*/ 786081 w 1245969"/>
                <a:gd name="connsiteY41" fmla="*/ 138661 h 610265"/>
                <a:gd name="connsiteX42" fmla="*/ 783036 w 1245969"/>
                <a:gd name="connsiteY42" fmla="*/ 137646 h 610265"/>
                <a:gd name="connsiteX43" fmla="*/ 754767 w 1245969"/>
                <a:gd name="connsiteY43" fmla="*/ 452373 h 610265"/>
                <a:gd name="connsiteX44" fmla="*/ 446793 w 1245969"/>
                <a:gd name="connsiteY44" fmla="*/ 460775 h 610265"/>
                <a:gd name="connsiteX45" fmla="*/ 406756 w 1245969"/>
                <a:gd name="connsiteY45" fmla="*/ 140349 h 610265"/>
                <a:gd name="connsiteX46" fmla="*/ 400833 w 1245969"/>
                <a:gd name="connsiteY46" fmla="*/ 142106 h 610265"/>
                <a:gd name="connsiteX47" fmla="*/ 216532 w 1245969"/>
                <a:gd name="connsiteY47" fmla="*/ 227743 h 610265"/>
                <a:gd name="connsiteX48" fmla="*/ 41687 w 1245969"/>
                <a:gd name="connsiteY48" fmla="*/ 347621 h 610265"/>
                <a:gd name="connsiteX49" fmla="*/ 39813 w 1245969"/>
                <a:gd name="connsiteY49" fmla="*/ 348479 h 610265"/>
                <a:gd name="connsiteX50" fmla="*/ 42526 w 1245969"/>
                <a:gd name="connsiteY50" fmla="*/ 345181 h 610265"/>
                <a:gd name="connsiteX51" fmla="*/ 323080 w 1245969"/>
                <a:gd name="connsiteY51" fmla="*/ 142886 h 610265"/>
                <a:gd name="connsiteX52" fmla="*/ 481990 w 1245969"/>
                <a:gd name="connsiteY52" fmla="*/ 86592 h 610265"/>
                <a:gd name="connsiteX53" fmla="*/ 581513 w 1245969"/>
                <a:gd name="connsiteY53" fmla="*/ 72599 h 610265"/>
                <a:gd name="connsiteX54" fmla="*/ 673600 w 1245969"/>
                <a:gd name="connsiteY54" fmla="*/ 799 h 610265"/>
                <a:gd name="connsiteX55" fmla="*/ 839428 w 1245969"/>
                <a:gd name="connsiteY55" fmla="*/ 29147 h 610265"/>
                <a:gd name="connsiteX56" fmla="*/ 1010389 w 1245969"/>
                <a:gd name="connsiteY56" fmla="*/ 100332 h 610265"/>
                <a:gd name="connsiteX57" fmla="*/ 1212118 w 1245969"/>
                <a:gd name="connsiteY57" fmla="*/ 239052 h 610265"/>
                <a:gd name="connsiteX58" fmla="*/ 1233995 w 1245969"/>
                <a:gd name="connsiteY58" fmla="*/ 259661 h 610265"/>
                <a:gd name="connsiteX59" fmla="*/ 1245969 w 1245969"/>
                <a:gd name="connsiteY59" fmla="*/ 285891 h 610265"/>
                <a:gd name="connsiteX60" fmla="*/ 1245969 w 1245969"/>
                <a:gd name="connsiteY60" fmla="*/ 300509 h 610265"/>
                <a:gd name="connsiteX61" fmla="*/ 1237157 w 1245969"/>
                <a:gd name="connsiteY61" fmla="*/ 321313 h 610265"/>
                <a:gd name="connsiteX62" fmla="*/ 1204438 w 1245969"/>
                <a:gd name="connsiteY62" fmla="*/ 332866 h 610265"/>
                <a:gd name="connsiteX63" fmla="*/ 1165943 w 1245969"/>
                <a:gd name="connsiteY63" fmla="*/ 308032 h 610265"/>
                <a:gd name="connsiteX64" fmla="*/ 1129516 w 1245969"/>
                <a:gd name="connsiteY64" fmla="*/ 270103 h 610265"/>
                <a:gd name="connsiteX65" fmla="*/ 875933 w 1245969"/>
                <a:gd name="connsiteY65" fmla="*/ 96087 h 610265"/>
                <a:gd name="connsiteX66" fmla="*/ 732314 w 1245969"/>
                <a:gd name="connsiteY66" fmla="*/ 52234 h 610265"/>
                <a:gd name="connsiteX67" fmla="*/ 587875 w 1245969"/>
                <a:gd name="connsiteY67" fmla="*/ 42476 h 610265"/>
                <a:gd name="connsiteX68" fmla="*/ 378798 w 1245969"/>
                <a:gd name="connsiteY68" fmla="*/ 87383 h 610265"/>
                <a:gd name="connsiteX69" fmla="*/ 209603 w 1245969"/>
                <a:gd name="connsiteY69" fmla="*/ 175215 h 610265"/>
                <a:gd name="connsiteX70" fmla="*/ 93307 w 1245969"/>
                <a:gd name="connsiteY70" fmla="*/ 263369 h 610265"/>
                <a:gd name="connsiteX71" fmla="*/ 3445 w 1245969"/>
                <a:gd name="connsiteY71" fmla="*/ 346967 h 610265"/>
                <a:gd name="connsiteX72" fmla="*/ 0 w 1245969"/>
                <a:gd name="connsiteY72" fmla="*/ 348831 h 610265"/>
                <a:gd name="connsiteX73" fmla="*/ 23859 w 1245969"/>
                <a:gd name="connsiteY73" fmla="*/ 319108 h 610265"/>
                <a:gd name="connsiteX74" fmla="*/ 136194 w 1245969"/>
                <a:gd name="connsiteY74" fmla="*/ 205006 h 610265"/>
                <a:gd name="connsiteX75" fmla="*/ 425569 w 1245969"/>
                <a:gd name="connsiteY75" fmla="*/ 35568 h 610265"/>
                <a:gd name="connsiteX76" fmla="*/ 547749 w 1245969"/>
                <a:gd name="connsiteY76" fmla="*/ 6586 h 610265"/>
                <a:gd name="connsiteX77" fmla="*/ 673600 w 1245969"/>
                <a:gd name="connsiteY77" fmla="*/ 799 h 61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245969" h="610265">
                  <a:moveTo>
                    <a:pt x="392080" y="261457"/>
                  </a:moveTo>
                  <a:cubicBezTo>
                    <a:pt x="388957" y="299581"/>
                    <a:pt x="395622" y="335091"/>
                    <a:pt x="412132" y="369166"/>
                  </a:cubicBezTo>
                  <a:cubicBezTo>
                    <a:pt x="439972" y="355690"/>
                    <a:pt x="467314" y="342439"/>
                    <a:pt x="494939" y="329061"/>
                  </a:cubicBezTo>
                  <a:cubicBezTo>
                    <a:pt x="484850" y="303690"/>
                    <a:pt x="484010" y="299269"/>
                    <a:pt x="483659" y="269946"/>
                  </a:cubicBezTo>
                  <a:cubicBezTo>
                    <a:pt x="453223" y="267126"/>
                    <a:pt x="422720" y="264296"/>
                    <a:pt x="392080" y="261457"/>
                  </a:cubicBezTo>
                  <a:close/>
                  <a:moveTo>
                    <a:pt x="594081" y="195414"/>
                  </a:moveTo>
                  <a:cubicBezTo>
                    <a:pt x="546706" y="195307"/>
                    <a:pt x="508542" y="234017"/>
                    <a:pt x="508659" y="281353"/>
                  </a:cubicBezTo>
                  <a:cubicBezTo>
                    <a:pt x="508786" y="328904"/>
                    <a:pt x="546823" y="366864"/>
                    <a:pt x="594345" y="366864"/>
                  </a:cubicBezTo>
                  <a:cubicBezTo>
                    <a:pt x="641730" y="366864"/>
                    <a:pt x="680391" y="328817"/>
                    <a:pt x="680148" y="281324"/>
                  </a:cubicBezTo>
                  <a:cubicBezTo>
                    <a:pt x="679903" y="232436"/>
                    <a:pt x="641417" y="195531"/>
                    <a:pt x="594081" y="195414"/>
                  </a:cubicBezTo>
                  <a:close/>
                  <a:moveTo>
                    <a:pt x="581513" y="72599"/>
                  </a:moveTo>
                  <a:cubicBezTo>
                    <a:pt x="607303" y="71867"/>
                    <a:pt x="633221" y="71253"/>
                    <a:pt x="658924" y="72980"/>
                  </a:cubicBezTo>
                  <a:cubicBezTo>
                    <a:pt x="713871" y="76668"/>
                    <a:pt x="767043" y="89217"/>
                    <a:pt x="818439" y="109104"/>
                  </a:cubicBezTo>
                  <a:cubicBezTo>
                    <a:pt x="859384" y="124951"/>
                    <a:pt x="898142" y="145033"/>
                    <a:pt x="935028" y="168804"/>
                  </a:cubicBezTo>
                  <a:cubicBezTo>
                    <a:pt x="993781" y="206665"/>
                    <a:pt x="1045987" y="252255"/>
                    <a:pt x="1093968" y="302870"/>
                  </a:cubicBezTo>
                  <a:cubicBezTo>
                    <a:pt x="1110186" y="319985"/>
                    <a:pt x="1125769" y="337521"/>
                    <a:pt x="1137420" y="358227"/>
                  </a:cubicBezTo>
                  <a:cubicBezTo>
                    <a:pt x="1147627" y="376378"/>
                    <a:pt x="1156361" y="394996"/>
                    <a:pt x="1159776" y="415810"/>
                  </a:cubicBezTo>
                  <a:cubicBezTo>
                    <a:pt x="1165377" y="449934"/>
                    <a:pt x="1136113" y="482731"/>
                    <a:pt x="1102252" y="479871"/>
                  </a:cubicBezTo>
                  <a:cubicBezTo>
                    <a:pt x="1089996" y="478837"/>
                    <a:pt x="1080306" y="472446"/>
                    <a:pt x="1071749" y="464171"/>
                  </a:cubicBezTo>
                  <a:cubicBezTo>
                    <a:pt x="1066381" y="458980"/>
                    <a:pt x="1061346" y="453437"/>
                    <a:pt x="1056028" y="448207"/>
                  </a:cubicBezTo>
                  <a:cubicBezTo>
                    <a:pt x="1047958" y="440263"/>
                    <a:pt x="1040689" y="440371"/>
                    <a:pt x="1032950" y="448587"/>
                  </a:cubicBezTo>
                  <a:cubicBezTo>
                    <a:pt x="1030628" y="451046"/>
                    <a:pt x="1028364" y="453730"/>
                    <a:pt x="1026803" y="456696"/>
                  </a:cubicBezTo>
                  <a:cubicBezTo>
                    <a:pt x="1022060" y="465732"/>
                    <a:pt x="1014869" y="472251"/>
                    <a:pt x="1006691" y="478076"/>
                  </a:cubicBezTo>
                  <a:cubicBezTo>
                    <a:pt x="967288" y="506140"/>
                    <a:pt x="924626" y="528184"/>
                    <a:pt x="880256" y="547134"/>
                  </a:cubicBezTo>
                  <a:cubicBezTo>
                    <a:pt x="831583" y="567919"/>
                    <a:pt x="781368" y="584010"/>
                    <a:pt x="729484" y="594295"/>
                  </a:cubicBezTo>
                  <a:cubicBezTo>
                    <a:pt x="702669" y="599603"/>
                    <a:pt x="675454" y="603145"/>
                    <a:pt x="648297" y="606395"/>
                  </a:cubicBezTo>
                  <a:cubicBezTo>
                    <a:pt x="612748" y="610659"/>
                    <a:pt x="577004" y="611098"/>
                    <a:pt x="541251" y="609176"/>
                  </a:cubicBezTo>
                  <a:cubicBezTo>
                    <a:pt x="495983" y="606736"/>
                    <a:pt x="451291" y="600257"/>
                    <a:pt x="407253" y="589445"/>
                  </a:cubicBezTo>
                  <a:cubicBezTo>
                    <a:pt x="329413" y="570329"/>
                    <a:pt x="256647" y="539103"/>
                    <a:pt x="188068" y="497856"/>
                  </a:cubicBezTo>
                  <a:cubicBezTo>
                    <a:pt x="142488" y="470445"/>
                    <a:pt x="99738" y="439132"/>
                    <a:pt x="59134" y="404822"/>
                  </a:cubicBezTo>
                  <a:cubicBezTo>
                    <a:pt x="57895" y="403778"/>
                    <a:pt x="56734" y="402646"/>
                    <a:pt x="54724" y="400802"/>
                  </a:cubicBezTo>
                  <a:cubicBezTo>
                    <a:pt x="56324" y="401319"/>
                    <a:pt x="57026" y="401378"/>
                    <a:pt x="57505" y="401729"/>
                  </a:cubicBezTo>
                  <a:cubicBezTo>
                    <a:pt x="119478" y="447143"/>
                    <a:pt x="186057" y="484546"/>
                    <a:pt x="256208" y="515703"/>
                  </a:cubicBezTo>
                  <a:cubicBezTo>
                    <a:pt x="314210" y="541464"/>
                    <a:pt x="374076" y="561664"/>
                    <a:pt x="436205" y="574896"/>
                  </a:cubicBezTo>
                  <a:cubicBezTo>
                    <a:pt x="473032" y="582741"/>
                    <a:pt x="510230" y="588001"/>
                    <a:pt x="547877" y="590040"/>
                  </a:cubicBezTo>
                  <a:cubicBezTo>
                    <a:pt x="582820" y="591933"/>
                    <a:pt x="617725" y="591572"/>
                    <a:pt x="652493" y="587776"/>
                  </a:cubicBezTo>
                  <a:cubicBezTo>
                    <a:pt x="740647" y="578155"/>
                    <a:pt x="822537" y="550101"/>
                    <a:pt x="898094" y="503622"/>
                  </a:cubicBezTo>
                  <a:cubicBezTo>
                    <a:pt x="936531" y="479979"/>
                    <a:pt x="972489" y="453008"/>
                    <a:pt x="1004935" y="421733"/>
                  </a:cubicBezTo>
                  <a:cubicBezTo>
                    <a:pt x="1022343" y="404959"/>
                    <a:pt x="1028969" y="382906"/>
                    <a:pt x="1027808" y="358784"/>
                  </a:cubicBezTo>
                  <a:cubicBezTo>
                    <a:pt x="1026793" y="337618"/>
                    <a:pt x="1017113" y="320113"/>
                    <a:pt x="1004154" y="304002"/>
                  </a:cubicBezTo>
                  <a:cubicBezTo>
                    <a:pt x="979047" y="272786"/>
                    <a:pt x="951636" y="243814"/>
                    <a:pt x="920645" y="218336"/>
                  </a:cubicBezTo>
                  <a:cubicBezTo>
                    <a:pt x="879914" y="184846"/>
                    <a:pt x="835388" y="157709"/>
                    <a:pt x="786081" y="138661"/>
                  </a:cubicBezTo>
                  <a:cubicBezTo>
                    <a:pt x="785369" y="138388"/>
                    <a:pt x="784637" y="138183"/>
                    <a:pt x="783036" y="137646"/>
                  </a:cubicBezTo>
                  <a:cubicBezTo>
                    <a:pt x="858730" y="239774"/>
                    <a:pt x="840141" y="374084"/>
                    <a:pt x="754767" y="452373"/>
                  </a:cubicBezTo>
                  <a:cubicBezTo>
                    <a:pt x="669257" y="530779"/>
                    <a:pt x="538353" y="535395"/>
                    <a:pt x="446793" y="460775"/>
                  </a:cubicBezTo>
                  <a:cubicBezTo>
                    <a:pt x="360034" y="390058"/>
                    <a:pt x="327032" y="251718"/>
                    <a:pt x="406756" y="140349"/>
                  </a:cubicBezTo>
                  <a:cubicBezTo>
                    <a:pt x="404248" y="141091"/>
                    <a:pt x="402520" y="141530"/>
                    <a:pt x="400833" y="142106"/>
                  </a:cubicBezTo>
                  <a:cubicBezTo>
                    <a:pt x="336361" y="164110"/>
                    <a:pt x="275285" y="193433"/>
                    <a:pt x="216532" y="227743"/>
                  </a:cubicBezTo>
                  <a:cubicBezTo>
                    <a:pt x="155349" y="263467"/>
                    <a:pt x="97337" y="303826"/>
                    <a:pt x="41687" y="347621"/>
                  </a:cubicBezTo>
                  <a:cubicBezTo>
                    <a:pt x="41443" y="347806"/>
                    <a:pt x="41121" y="347894"/>
                    <a:pt x="39813" y="348479"/>
                  </a:cubicBezTo>
                  <a:cubicBezTo>
                    <a:pt x="41111" y="346889"/>
                    <a:pt x="41755" y="345971"/>
                    <a:pt x="42526" y="345181"/>
                  </a:cubicBezTo>
                  <a:cubicBezTo>
                    <a:pt x="124816" y="262208"/>
                    <a:pt x="217839" y="194048"/>
                    <a:pt x="323080" y="142886"/>
                  </a:cubicBezTo>
                  <a:cubicBezTo>
                    <a:pt x="373910" y="118179"/>
                    <a:pt x="426818" y="99082"/>
                    <a:pt x="481990" y="86592"/>
                  </a:cubicBezTo>
                  <a:cubicBezTo>
                    <a:pt x="514748" y="79176"/>
                    <a:pt x="547877" y="73546"/>
                    <a:pt x="581513" y="72599"/>
                  </a:cubicBezTo>
                  <a:close/>
                  <a:moveTo>
                    <a:pt x="673600" y="799"/>
                  </a:moveTo>
                  <a:cubicBezTo>
                    <a:pt x="729981" y="3493"/>
                    <a:pt x="785261" y="13251"/>
                    <a:pt x="839428" y="29147"/>
                  </a:cubicBezTo>
                  <a:cubicBezTo>
                    <a:pt x="899021" y="46643"/>
                    <a:pt x="955812" y="70804"/>
                    <a:pt x="1010389" y="100332"/>
                  </a:cubicBezTo>
                  <a:cubicBezTo>
                    <a:pt x="1082579" y="139393"/>
                    <a:pt x="1149354" y="186320"/>
                    <a:pt x="1212118" y="239052"/>
                  </a:cubicBezTo>
                  <a:cubicBezTo>
                    <a:pt x="1219778" y="245493"/>
                    <a:pt x="1227204" y="252323"/>
                    <a:pt x="1233995" y="259661"/>
                  </a:cubicBezTo>
                  <a:cubicBezTo>
                    <a:pt x="1240728" y="266941"/>
                    <a:pt x="1243422" y="276484"/>
                    <a:pt x="1245969" y="285891"/>
                  </a:cubicBezTo>
                  <a:cubicBezTo>
                    <a:pt x="1245969" y="290760"/>
                    <a:pt x="1245969" y="295639"/>
                    <a:pt x="1245969" y="300509"/>
                  </a:cubicBezTo>
                  <a:cubicBezTo>
                    <a:pt x="1243080" y="307476"/>
                    <a:pt x="1240943" y="314882"/>
                    <a:pt x="1237157" y="321313"/>
                  </a:cubicBezTo>
                  <a:cubicBezTo>
                    <a:pt x="1229868" y="333696"/>
                    <a:pt x="1218168" y="337345"/>
                    <a:pt x="1204438" y="332866"/>
                  </a:cubicBezTo>
                  <a:cubicBezTo>
                    <a:pt x="1189411" y="327958"/>
                    <a:pt x="1176989" y="318854"/>
                    <a:pt x="1165943" y="308032"/>
                  </a:cubicBezTo>
                  <a:cubicBezTo>
                    <a:pt x="1153423" y="295776"/>
                    <a:pt x="1141850" y="282563"/>
                    <a:pt x="1129516" y="270103"/>
                  </a:cubicBezTo>
                  <a:cubicBezTo>
                    <a:pt x="1056116" y="195922"/>
                    <a:pt x="971787" y="137588"/>
                    <a:pt x="875933" y="96087"/>
                  </a:cubicBezTo>
                  <a:cubicBezTo>
                    <a:pt x="829729" y="76083"/>
                    <a:pt x="781807" y="61456"/>
                    <a:pt x="732314" y="52234"/>
                  </a:cubicBezTo>
                  <a:cubicBezTo>
                    <a:pt x="684577" y="43335"/>
                    <a:pt x="636373" y="40115"/>
                    <a:pt x="587875" y="42476"/>
                  </a:cubicBezTo>
                  <a:cubicBezTo>
                    <a:pt x="515753" y="45979"/>
                    <a:pt x="446168" y="61651"/>
                    <a:pt x="378798" y="87383"/>
                  </a:cubicBezTo>
                  <a:cubicBezTo>
                    <a:pt x="319050" y="110207"/>
                    <a:pt x="262980" y="140135"/>
                    <a:pt x="209603" y="175215"/>
                  </a:cubicBezTo>
                  <a:cubicBezTo>
                    <a:pt x="168864" y="202001"/>
                    <a:pt x="129773" y="231051"/>
                    <a:pt x="93307" y="263369"/>
                  </a:cubicBezTo>
                  <a:cubicBezTo>
                    <a:pt x="62696" y="290497"/>
                    <a:pt x="33353" y="319049"/>
                    <a:pt x="3445" y="346967"/>
                  </a:cubicBezTo>
                  <a:cubicBezTo>
                    <a:pt x="2547" y="347806"/>
                    <a:pt x="1620" y="348626"/>
                    <a:pt x="0" y="348831"/>
                  </a:cubicBezTo>
                  <a:cubicBezTo>
                    <a:pt x="7943" y="338916"/>
                    <a:pt x="15730" y="328865"/>
                    <a:pt x="23859" y="319108"/>
                  </a:cubicBezTo>
                  <a:cubicBezTo>
                    <a:pt x="58139" y="277977"/>
                    <a:pt x="95717" y="240028"/>
                    <a:pt x="136194" y="205006"/>
                  </a:cubicBezTo>
                  <a:cubicBezTo>
                    <a:pt x="222133" y="130660"/>
                    <a:pt x="317332" y="71945"/>
                    <a:pt x="425569" y="35568"/>
                  </a:cubicBezTo>
                  <a:cubicBezTo>
                    <a:pt x="465401" y="22179"/>
                    <a:pt x="506180" y="12607"/>
                    <a:pt x="547749" y="6586"/>
                  </a:cubicBezTo>
                  <a:cubicBezTo>
                    <a:pt x="589495" y="546"/>
                    <a:pt x="631522" y="-1221"/>
                    <a:pt x="673600" y="799"/>
                  </a:cubicBezTo>
                  <a:close/>
                </a:path>
              </a:pathLst>
            </a:custGeom>
            <a:solidFill>
              <a:schemeClr val="accent1"/>
            </a:solidFill>
            <a:ln w="206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62" name="Group 89">
            <a:extLst>
              <a:ext uri="{FF2B5EF4-FFF2-40B4-BE49-F238E27FC236}">
                <a16:creationId xmlns:a16="http://schemas.microsoft.com/office/drawing/2014/main" xmlns="" id="{D8FD2726-2F81-4D93-9EA9-8F57B69EDCAF}"/>
              </a:ext>
            </a:extLst>
          </p:cNvPr>
          <p:cNvGrpSpPr/>
          <p:nvPr/>
        </p:nvGrpSpPr>
        <p:grpSpPr>
          <a:xfrm>
            <a:off x="1686454" y="2933700"/>
            <a:ext cx="712788" cy="618066"/>
            <a:chOff x="8529977" y="2354573"/>
            <a:chExt cx="1686834" cy="1771904"/>
          </a:xfrm>
        </p:grpSpPr>
        <p:sp>
          <p:nvSpPr>
            <p:cNvPr id="63" name="Graphic 57">
              <a:extLst>
                <a:ext uri="{FF2B5EF4-FFF2-40B4-BE49-F238E27FC236}">
                  <a16:creationId xmlns:a16="http://schemas.microsoft.com/office/drawing/2014/main" xmlns="" id="{BC2F4AF6-679D-4119-88D1-54B72AA1E1DE}"/>
                </a:ext>
              </a:extLst>
            </p:cNvPr>
            <p:cNvSpPr/>
            <p:nvPr/>
          </p:nvSpPr>
          <p:spPr>
            <a:xfrm>
              <a:off x="8529977" y="3693238"/>
              <a:ext cx="1686834" cy="433096"/>
            </a:xfrm>
            <a:custGeom>
              <a:avLst/>
              <a:gdLst>
                <a:gd name="connsiteX0" fmla="*/ 2918363 w 2919613"/>
                <a:gd name="connsiteY0" fmla="*/ 714582 h 749613"/>
                <a:gd name="connsiteX1" fmla="*/ 2906392 w 2919613"/>
                <a:gd name="connsiteY1" fmla="*/ 642691 h 749613"/>
                <a:gd name="connsiteX2" fmla="*/ 2487525 w 2919613"/>
                <a:gd name="connsiteY2" fmla="*/ 179697 h 749613"/>
                <a:gd name="connsiteX3" fmla="*/ 1925895 w 2919613"/>
                <a:gd name="connsiteY3" fmla="*/ 128 h 749613"/>
                <a:gd name="connsiteX4" fmla="*/ 1448127 w 2919613"/>
                <a:gd name="connsiteY4" fmla="*/ 205550 h 749613"/>
                <a:gd name="connsiteX5" fmla="*/ 989972 w 2919613"/>
                <a:gd name="connsiteY5" fmla="*/ 0 h 749613"/>
                <a:gd name="connsiteX6" fmla="*/ 444262 w 2919613"/>
                <a:gd name="connsiteY6" fmla="*/ 175558 h 749613"/>
                <a:gd name="connsiteX7" fmla="*/ 189809 w 2919613"/>
                <a:gd name="connsiteY7" fmla="*/ 311763 h 749613"/>
                <a:gd name="connsiteX8" fmla="*/ 2662 w 2919613"/>
                <a:gd name="connsiteY8" fmla="*/ 700765 h 749613"/>
                <a:gd name="connsiteX9" fmla="*/ 45007 w 2919613"/>
                <a:gd name="connsiteY9" fmla="*/ 749223 h 749613"/>
                <a:gd name="connsiteX10" fmla="*/ 2889135 w 2919613"/>
                <a:gd name="connsiteY10" fmla="*/ 749604 h 749613"/>
                <a:gd name="connsiteX11" fmla="*/ 2918363 w 2919613"/>
                <a:gd name="connsiteY11" fmla="*/ 714582 h 74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9613" h="749613">
                  <a:moveTo>
                    <a:pt x="2918363" y="714582"/>
                  </a:moveTo>
                  <a:cubicBezTo>
                    <a:pt x="2913906" y="690703"/>
                    <a:pt x="2911295" y="666507"/>
                    <a:pt x="2906392" y="642691"/>
                  </a:cubicBezTo>
                  <a:cubicBezTo>
                    <a:pt x="2858189" y="405877"/>
                    <a:pt x="2721474" y="248022"/>
                    <a:pt x="2487525" y="179697"/>
                  </a:cubicBezTo>
                  <a:cubicBezTo>
                    <a:pt x="2298724" y="124616"/>
                    <a:pt x="2113105" y="59984"/>
                    <a:pt x="1925895" y="128"/>
                  </a:cubicBezTo>
                  <a:cubicBezTo>
                    <a:pt x="1916725" y="2293"/>
                    <a:pt x="1452776" y="198927"/>
                    <a:pt x="1448127" y="205550"/>
                  </a:cubicBezTo>
                  <a:cubicBezTo>
                    <a:pt x="1448127" y="205550"/>
                    <a:pt x="1001753" y="-318"/>
                    <a:pt x="989972" y="0"/>
                  </a:cubicBezTo>
                  <a:cubicBezTo>
                    <a:pt x="969023" y="7260"/>
                    <a:pt x="606192" y="127482"/>
                    <a:pt x="444262" y="175558"/>
                  </a:cubicBezTo>
                  <a:cubicBezTo>
                    <a:pt x="349128" y="203766"/>
                    <a:pt x="262846" y="243819"/>
                    <a:pt x="189809" y="311763"/>
                  </a:cubicBezTo>
                  <a:cubicBezTo>
                    <a:pt x="76528" y="417211"/>
                    <a:pt x="21447" y="550233"/>
                    <a:pt x="2662" y="700765"/>
                  </a:cubicBezTo>
                  <a:cubicBezTo>
                    <a:pt x="-3387" y="749159"/>
                    <a:pt x="-2814" y="749223"/>
                    <a:pt x="45007" y="749223"/>
                  </a:cubicBezTo>
                  <a:cubicBezTo>
                    <a:pt x="439358" y="749287"/>
                    <a:pt x="2814888" y="748522"/>
                    <a:pt x="2889135" y="749604"/>
                  </a:cubicBezTo>
                  <a:cubicBezTo>
                    <a:pt x="2915879" y="749987"/>
                    <a:pt x="2922820" y="738588"/>
                    <a:pt x="2918363" y="71458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Graphic 57">
              <a:extLst>
                <a:ext uri="{FF2B5EF4-FFF2-40B4-BE49-F238E27FC236}">
                  <a16:creationId xmlns:a16="http://schemas.microsoft.com/office/drawing/2014/main" xmlns="" id="{51828BD2-1DD4-4098-93C7-970C886C23ED}"/>
                </a:ext>
              </a:extLst>
            </p:cNvPr>
            <p:cNvSpPr/>
            <p:nvPr/>
          </p:nvSpPr>
          <p:spPr>
            <a:xfrm>
              <a:off x="8877235" y="2678682"/>
              <a:ext cx="983852" cy="1055510"/>
            </a:xfrm>
            <a:custGeom>
              <a:avLst/>
              <a:gdLst>
                <a:gd name="connsiteX0" fmla="*/ 510616 w 1702876"/>
                <a:gd name="connsiteY0" fmla="*/ 1679990 h 1826902"/>
                <a:gd name="connsiteX1" fmla="*/ 533476 w 1702876"/>
                <a:gd name="connsiteY1" fmla="*/ 1547415 h 1826902"/>
                <a:gd name="connsiteX2" fmla="*/ 526917 w 1702876"/>
                <a:gd name="connsiteY2" fmla="*/ 1420825 h 1826902"/>
                <a:gd name="connsiteX3" fmla="*/ 426308 w 1702876"/>
                <a:gd name="connsiteY3" fmla="*/ 1340083 h 1826902"/>
                <a:gd name="connsiteX4" fmla="*/ 198600 w 1702876"/>
                <a:gd name="connsiteY4" fmla="*/ 973177 h 1826902"/>
                <a:gd name="connsiteX5" fmla="*/ 181152 w 1702876"/>
                <a:gd name="connsiteY5" fmla="*/ 945796 h 1826902"/>
                <a:gd name="connsiteX6" fmla="*/ 63796 w 1702876"/>
                <a:gd name="connsiteY6" fmla="*/ 829713 h 1826902"/>
                <a:gd name="connsiteX7" fmla="*/ 6678 w 1702876"/>
                <a:gd name="connsiteY7" fmla="*/ 567109 h 1826902"/>
                <a:gd name="connsiteX8" fmla="*/ 109770 w 1702876"/>
                <a:gd name="connsiteY8" fmla="*/ 464080 h 1826902"/>
                <a:gd name="connsiteX9" fmla="*/ 132312 w 1702876"/>
                <a:gd name="connsiteY9" fmla="*/ 491652 h 1826902"/>
                <a:gd name="connsiteX10" fmla="*/ 239162 w 1702876"/>
                <a:gd name="connsiteY10" fmla="*/ 696501 h 1826902"/>
                <a:gd name="connsiteX11" fmla="*/ 259921 w 1702876"/>
                <a:gd name="connsiteY11" fmla="*/ 486813 h 1826902"/>
                <a:gd name="connsiteX12" fmla="*/ 459420 w 1702876"/>
                <a:gd name="connsiteY12" fmla="*/ 31396 h 1826902"/>
                <a:gd name="connsiteX13" fmla="*/ 495334 w 1702876"/>
                <a:gd name="connsiteY13" fmla="*/ 3250 h 1826902"/>
                <a:gd name="connsiteX14" fmla="*/ 487757 w 1702876"/>
                <a:gd name="connsiteY14" fmla="*/ 48652 h 1826902"/>
                <a:gd name="connsiteX15" fmla="*/ 428282 w 1702876"/>
                <a:gd name="connsiteY15" fmla="*/ 313866 h 1826902"/>
                <a:gd name="connsiteX16" fmla="*/ 619695 w 1702876"/>
                <a:gd name="connsiteY16" fmla="*/ 182246 h 1826902"/>
                <a:gd name="connsiteX17" fmla="*/ 803211 w 1702876"/>
                <a:gd name="connsiteY17" fmla="*/ 21335 h 1826902"/>
                <a:gd name="connsiteX18" fmla="*/ 815947 w 1702876"/>
                <a:gd name="connsiteY18" fmla="*/ 7135 h 1826902"/>
                <a:gd name="connsiteX19" fmla="*/ 832694 w 1702876"/>
                <a:gd name="connsiteY19" fmla="*/ 1086 h 1826902"/>
                <a:gd name="connsiteX20" fmla="*/ 835305 w 1702876"/>
                <a:gd name="connsiteY20" fmla="*/ 20698 h 1826902"/>
                <a:gd name="connsiteX21" fmla="*/ 816966 w 1702876"/>
                <a:gd name="connsiteY21" fmla="*/ 54065 h 1826902"/>
                <a:gd name="connsiteX22" fmla="*/ 737688 w 1702876"/>
                <a:gd name="connsiteY22" fmla="*/ 271521 h 1826902"/>
                <a:gd name="connsiteX23" fmla="*/ 706614 w 1702876"/>
                <a:gd name="connsiteY23" fmla="*/ 360542 h 1826902"/>
                <a:gd name="connsiteX24" fmla="*/ 953744 w 1702876"/>
                <a:gd name="connsiteY24" fmla="*/ 232678 h 1826902"/>
                <a:gd name="connsiteX25" fmla="*/ 1212208 w 1702876"/>
                <a:gd name="connsiteY25" fmla="*/ 53683 h 1826902"/>
                <a:gd name="connsiteX26" fmla="*/ 1252325 w 1702876"/>
                <a:gd name="connsiteY26" fmla="*/ 53046 h 1826902"/>
                <a:gd name="connsiteX27" fmla="*/ 1418394 w 1702876"/>
                <a:gd name="connsiteY27" fmla="*/ 288587 h 1826902"/>
                <a:gd name="connsiteX28" fmla="*/ 1535368 w 1702876"/>
                <a:gd name="connsiteY28" fmla="*/ 667591 h 1826902"/>
                <a:gd name="connsiteX29" fmla="*/ 1542691 w 1702876"/>
                <a:gd name="connsiteY29" fmla="*/ 688414 h 1826902"/>
                <a:gd name="connsiteX30" fmla="*/ 1579942 w 1702876"/>
                <a:gd name="connsiteY30" fmla="*/ 608626 h 1826902"/>
                <a:gd name="connsiteX31" fmla="*/ 1620632 w 1702876"/>
                <a:gd name="connsiteY31" fmla="*/ 501713 h 1826902"/>
                <a:gd name="connsiteX32" fmla="*/ 1637697 w 1702876"/>
                <a:gd name="connsiteY32" fmla="*/ 477006 h 1826902"/>
                <a:gd name="connsiteX33" fmla="*/ 1698063 w 1702876"/>
                <a:gd name="connsiteY33" fmla="*/ 672749 h 1826902"/>
                <a:gd name="connsiteX34" fmla="*/ 1577395 w 1702876"/>
                <a:gd name="connsiteY34" fmla="*/ 909181 h 1826902"/>
                <a:gd name="connsiteX35" fmla="*/ 1512445 w 1702876"/>
                <a:gd name="connsiteY35" fmla="*/ 947069 h 1826902"/>
                <a:gd name="connsiteX36" fmla="*/ 1489712 w 1702876"/>
                <a:gd name="connsiteY36" fmla="*/ 972094 h 1826902"/>
                <a:gd name="connsiteX37" fmla="*/ 1432848 w 1702876"/>
                <a:gd name="connsiteY37" fmla="*/ 1146633 h 1826902"/>
                <a:gd name="connsiteX38" fmla="*/ 1270536 w 1702876"/>
                <a:gd name="connsiteY38" fmla="*/ 1334097 h 1826902"/>
                <a:gd name="connsiteX39" fmla="*/ 1220422 w 1702876"/>
                <a:gd name="connsiteY39" fmla="*/ 1372622 h 1826902"/>
                <a:gd name="connsiteX40" fmla="*/ 1165088 w 1702876"/>
                <a:gd name="connsiteY40" fmla="*/ 1486985 h 1826902"/>
                <a:gd name="connsiteX41" fmla="*/ 1201702 w 1702876"/>
                <a:gd name="connsiteY41" fmla="*/ 1704697 h 1826902"/>
                <a:gd name="connsiteX42" fmla="*/ 1182599 w 1702876"/>
                <a:gd name="connsiteY42" fmla="*/ 1729531 h 1826902"/>
                <a:gd name="connsiteX43" fmla="*/ 900064 w 1702876"/>
                <a:gd name="connsiteY43" fmla="*/ 1823709 h 1826902"/>
                <a:gd name="connsiteX44" fmla="*/ 836005 w 1702876"/>
                <a:gd name="connsiteY44" fmla="*/ 1823709 h 1826902"/>
                <a:gd name="connsiteX45" fmla="*/ 534240 w 1702876"/>
                <a:gd name="connsiteY45" fmla="*/ 1709727 h 1826902"/>
                <a:gd name="connsiteX46" fmla="*/ 510616 w 1702876"/>
                <a:gd name="connsiteY46" fmla="*/ 1679990 h 182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02876" h="1826902">
                  <a:moveTo>
                    <a:pt x="510616" y="1679990"/>
                  </a:moveTo>
                  <a:cubicBezTo>
                    <a:pt x="532648" y="1638345"/>
                    <a:pt x="531375" y="1591925"/>
                    <a:pt x="533476" y="1547415"/>
                  </a:cubicBezTo>
                  <a:cubicBezTo>
                    <a:pt x="535514" y="1505070"/>
                    <a:pt x="551560" y="1455911"/>
                    <a:pt x="526917" y="1420825"/>
                  </a:cubicBezTo>
                  <a:cubicBezTo>
                    <a:pt x="503102" y="1386949"/>
                    <a:pt x="462476" y="1363580"/>
                    <a:pt x="426308" y="1340083"/>
                  </a:cubicBezTo>
                  <a:cubicBezTo>
                    <a:pt x="292587" y="1253100"/>
                    <a:pt x="231966" y="1121671"/>
                    <a:pt x="198600" y="973177"/>
                  </a:cubicBezTo>
                  <a:cubicBezTo>
                    <a:pt x="195861" y="961015"/>
                    <a:pt x="193888" y="950826"/>
                    <a:pt x="181152" y="945796"/>
                  </a:cubicBezTo>
                  <a:cubicBezTo>
                    <a:pt x="125563" y="923764"/>
                    <a:pt x="93087" y="878171"/>
                    <a:pt x="63796" y="829713"/>
                  </a:cubicBezTo>
                  <a:cubicBezTo>
                    <a:pt x="14828" y="748779"/>
                    <a:pt x="-13763" y="663516"/>
                    <a:pt x="6678" y="567109"/>
                  </a:cubicBezTo>
                  <a:cubicBezTo>
                    <a:pt x="19349" y="507380"/>
                    <a:pt x="58766" y="466500"/>
                    <a:pt x="109770" y="464080"/>
                  </a:cubicBezTo>
                  <a:cubicBezTo>
                    <a:pt x="126199" y="465990"/>
                    <a:pt x="127027" y="480827"/>
                    <a:pt x="132312" y="491652"/>
                  </a:cubicBezTo>
                  <a:cubicBezTo>
                    <a:pt x="165106" y="559341"/>
                    <a:pt x="197836" y="627093"/>
                    <a:pt x="239162" y="696501"/>
                  </a:cubicBezTo>
                  <a:cubicBezTo>
                    <a:pt x="242027" y="623081"/>
                    <a:pt x="247949" y="554565"/>
                    <a:pt x="259921" y="486813"/>
                  </a:cubicBezTo>
                  <a:cubicBezTo>
                    <a:pt x="289531" y="318897"/>
                    <a:pt x="354990" y="166518"/>
                    <a:pt x="459420" y="31396"/>
                  </a:cubicBezTo>
                  <a:cubicBezTo>
                    <a:pt x="468972" y="19042"/>
                    <a:pt x="479670" y="-6110"/>
                    <a:pt x="495334" y="3250"/>
                  </a:cubicBezTo>
                  <a:cubicBezTo>
                    <a:pt x="510616" y="12420"/>
                    <a:pt x="493678" y="33879"/>
                    <a:pt x="487757" y="48652"/>
                  </a:cubicBezTo>
                  <a:cubicBezTo>
                    <a:pt x="453562" y="133661"/>
                    <a:pt x="428728" y="220643"/>
                    <a:pt x="428282" y="313866"/>
                  </a:cubicBezTo>
                  <a:cubicBezTo>
                    <a:pt x="488011" y="262734"/>
                    <a:pt x="554935" y="224082"/>
                    <a:pt x="619695" y="182246"/>
                  </a:cubicBezTo>
                  <a:cubicBezTo>
                    <a:pt x="688848" y="137609"/>
                    <a:pt x="747367" y="81064"/>
                    <a:pt x="803211" y="21335"/>
                  </a:cubicBezTo>
                  <a:cubicBezTo>
                    <a:pt x="807542" y="16686"/>
                    <a:pt x="811044" y="11210"/>
                    <a:pt x="815947" y="7135"/>
                  </a:cubicBezTo>
                  <a:cubicBezTo>
                    <a:pt x="820786" y="3123"/>
                    <a:pt x="826199" y="-2353"/>
                    <a:pt x="832694" y="1086"/>
                  </a:cubicBezTo>
                  <a:cubicBezTo>
                    <a:pt x="841418" y="5734"/>
                    <a:pt x="837852" y="13948"/>
                    <a:pt x="835305" y="20698"/>
                  </a:cubicBezTo>
                  <a:cubicBezTo>
                    <a:pt x="830784" y="32606"/>
                    <a:pt x="823334" y="43112"/>
                    <a:pt x="816966" y="54065"/>
                  </a:cubicBezTo>
                  <a:cubicBezTo>
                    <a:pt x="777423" y="121817"/>
                    <a:pt x="760230" y="197656"/>
                    <a:pt x="737688" y="271521"/>
                  </a:cubicBezTo>
                  <a:cubicBezTo>
                    <a:pt x="729028" y="299921"/>
                    <a:pt x="720686" y="328321"/>
                    <a:pt x="706614" y="360542"/>
                  </a:cubicBezTo>
                  <a:cubicBezTo>
                    <a:pt x="791623" y="316541"/>
                    <a:pt x="875103" y="279417"/>
                    <a:pt x="953744" y="232678"/>
                  </a:cubicBezTo>
                  <a:cubicBezTo>
                    <a:pt x="1044038" y="178999"/>
                    <a:pt x="1132867" y="123154"/>
                    <a:pt x="1212208" y="53683"/>
                  </a:cubicBezTo>
                  <a:cubicBezTo>
                    <a:pt x="1225581" y="41966"/>
                    <a:pt x="1239462" y="34452"/>
                    <a:pt x="1252325" y="53046"/>
                  </a:cubicBezTo>
                  <a:cubicBezTo>
                    <a:pt x="1307023" y="131941"/>
                    <a:pt x="1379870" y="197656"/>
                    <a:pt x="1418394" y="288587"/>
                  </a:cubicBezTo>
                  <a:cubicBezTo>
                    <a:pt x="1470291" y="411101"/>
                    <a:pt x="1507605" y="537818"/>
                    <a:pt x="1535368" y="667591"/>
                  </a:cubicBezTo>
                  <a:cubicBezTo>
                    <a:pt x="1536706" y="673704"/>
                    <a:pt x="1536578" y="680327"/>
                    <a:pt x="1542691" y="688414"/>
                  </a:cubicBezTo>
                  <a:cubicBezTo>
                    <a:pt x="1560075" y="663198"/>
                    <a:pt x="1568544" y="635053"/>
                    <a:pt x="1579942" y="608626"/>
                  </a:cubicBezTo>
                  <a:cubicBezTo>
                    <a:pt x="1595033" y="573668"/>
                    <a:pt x="1609807" y="538391"/>
                    <a:pt x="1620632" y="501713"/>
                  </a:cubicBezTo>
                  <a:cubicBezTo>
                    <a:pt x="1623561" y="491780"/>
                    <a:pt x="1625026" y="480445"/>
                    <a:pt x="1637697" y="477006"/>
                  </a:cubicBezTo>
                  <a:cubicBezTo>
                    <a:pt x="1705131" y="527566"/>
                    <a:pt x="1709334" y="600858"/>
                    <a:pt x="1698063" y="672749"/>
                  </a:cubicBezTo>
                  <a:cubicBezTo>
                    <a:pt x="1683863" y="762980"/>
                    <a:pt x="1642282" y="842767"/>
                    <a:pt x="1577395" y="909181"/>
                  </a:cubicBezTo>
                  <a:cubicBezTo>
                    <a:pt x="1558993" y="927966"/>
                    <a:pt x="1537279" y="941084"/>
                    <a:pt x="1512445" y="947069"/>
                  </a:cubicBezTo>
                  <a:cubicBezTo>
                    <a:pt x="1497099" y="950763"/>
                    <a:pt x="1493087" y="957831"/>
                    <a:pt x="1489712" y="972094"/>
                  </a:cubicBezTo>
                  <a:cubicBezTo>
                    <a:pt x="1475639" y="1031759"/>
                    <a:pt x="1455072" y="1089451"/>
                    <a:pt x="1432848" y="1146633"/>
                  </a:cubicBezTo>
                  <a:cubicBezTo>
                    <a:pt x="1400883" y="1228712"/>
                    <a:pt x="1333321" y="1279208"/>
                    <a:pt x="1270536" y="1334097"/>
                  </a:cubicBezTo>
                  <a:cubicBezTo>
                    <a:pt x="1254617" y="1347979"/>
                    <a:pt x="1238953" y="1363516"/>
                    <a:pt x="1220422" y="1372622"/>
                  </a:cubicBezTo>
                  <a:cubicBezTo>
                    <a:pt x="1171009" y="1396947"/>
                    <a:pt x="1161140" y="1435789"/>
                    <a:pt x="1165088" y="1486985"/>
                  </a:cubicBezTo>
                  <a:cubicBezTo>
                    <a:pt x="1170054" y="1551936"/>
                    <a:pt x="1176931" y="1642485"/>
                    <a:pt x="1201702" y="1704697"/>
                  </a:cubicBezTo>
                  <a:cubicBezTo>
                    <a:pt x="1205076" y="1720425"/>
                    <a:pt x="1192150" y="1724564"/>
                    <a:pt x="1182599" y="1729531"/>
                  </a:cubicBezTo>
                  <a:cubicBezTo>
                    <a:pt x="1118667" y="1762643"/>
                    <a:pt x="929674" y="1814476"/>
                    <a:pt x="900064" y="1823709"/>
                  </a:cubicBezTo>
                  <a:cubicBezTo>
                    <a:pt x="882744" y="1832496"/>
                    <a:pt x="853962" y="1819952"/>
                    <a:pt x="836005" y="1823709"/>
                  </a:cubicBezTo>
                  <a:cubicBezTo>
                    <a:pt x="731130" y="1797092"/>
                    <a:pt x="628036" y="1765572"/>
                    <a:pt x="534240" y="1709727"/>
                  </a:cubicBezTo>
                  <a:cubicBezTo>
                    <a:pt x="523288" y="1703232"/>
                    <a:pt x="508388" y="1697820"/>
                    <a:pt x="510616" y="1679990"/>
                  </a:cubicBezTo>
                  <a:close/>
                </a:path>
              </a:pathLst>
            </a:custGeom>
            <a:solidFill>
              <a:srgbClr val="F6D9B5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Graphic 57">
              <a:extLst>
                <a:ext uri="{FF2B5EF4-FFF2-40B4-BE49-F238E27FC236}">
                  <a16:creationId xmlns:a16="http://schemas.microsoft.com/office/drawing/2014/main" xmlns="" id="{25A2E08D-31B6-4140-A61C-3B0217BFB329}"/>
                </a:ext>
              </a:extLst>
            </p:cNvPr>
            <p:cNvSpPr/>
            <p:nvPr/>
          </p:nvSpPr>
          <p:spPr>
            <a:xfrm>
              <a:off x="8900140" y="2354573"/>
              <a:ext cx="941670" cy="741381"/>
            </a:xfrm>
            <a:custGeom>
              <a:avLst/>
              <a:gdLst>
                <a:gd name="connsiteX0" fmla="*/ 1598115 w 1629865"/>
                <a:gd name="connsiteY0" fmla="*/ 1037982 h 1283201"/>
                <a:gd name="connsiteX1" fmla="*/ 1499608 w 1629865"/>
                <a:gd name="connsiteY1" fmla="*/ 1275306 h 1283201"/>
                <a:gd name="connsiteX2" fmla="*/ 1444527 w 1629865"/>
                <a:gd name="connsiteY2" fmla="*/ 1059759 h 1283201"/>
                <a:gd name="connsiteX3" fmla="*/ 1333538 w 1629865"/>
                <a:gd name="connsiteY3" fmla="*/ 783656 h 1283201"/>
                <a:gd name="connsiteX4" fmla="*/ 1203764 w 1629865"/>
                <a:gd name="connsiteY4" fmla="*/ 615358 h 1283201"/>
                <a:gd name="connsiteX5" fmla="*/ 1181605 w 1629865"/>
                <a:gd name="connsiteY5" fmla="*/ 618542 h 1283201"/>
                <a:gd name="connsiteX6" fmla="*/ 660537 w 1629865"/>
                <a:gd name="connsiteY6" fmla="*/ 932597 h 1283201"/>
                <a:gd name="connsiteX7" fmla="*/ 653851 w 1629865"/>
                <a:gd name="connsiteY7" fmla="*/ 932660 h 1283201"/>
                <a:gd name="connsiteX8" fmla="*/ 793048 w 1629865"/>
                <a:gd name="connsiteY8" fmla="*/ 565372 h 1283201"/>
                <a:gd name="connsiteX9" fmla="*/ 380741 w 1629865"/>
                <a:gd name="connsiteY9" fmla="*/ 888023 h 1283201"/>
                <a:gd name="connsiteX10" fmla="*/ 454861 w 1629865"/>
                <a:gd name="connsiteY10" fmla="*/ 565817 h 1283201"/>
                <a:gd name="connsiteX11" fmla="*/ 209259 w 1629865"/>
                <a:gd name="connsiteY11" fmla="*/ 1283201 h 1283201"/>
                <a:gd name="connsiteX12" fmla="*/ 70062 w 1629865"/>
                <a:gd name="connsiteY12" fmla="*/ 1024992 h 1283201"/>
                <a:gd name="connsiteX13" fmla="*/ 23705 w 1629865"/>
                <a:gd name="connsiteY13" fmla="*/ 883502 h 1283201"/>
                <a:gd name="connsiteX14" fmla="*/ 20966 w 1629865"/>
                <a:gd name="connsiteY14" fmla="*/ 619688 h 1283201"/>
                <a:gd name="connsiteX15" fmla="*/ 749302 w 1629865"/>
                <a:gd name="connsiteY15" fmla="*/ 7817 h 1283201"/>
                <a:gd name="connsiteX16" fmla="*/ 1112643 w 1629865"/>
                <a:gd name="connsiteY16" fmla="*/ 40993 h 1283201"/>
                <a:gd name="connsiteX17" fmla="*/ 1320484 w 1629865"/>
                <a:gd name="connsiteY17" fmla="*/ 234889 h 1283201"/>
                <a:gd name="connsiteX18" fmla="*/ 1339141 w 1629865"/>
                <a:gd name="connsiteY18" fmla="*/ 254565 h 1283201"/>
                <a:gd name="connsiteX19" fmla="*/ 1475410 w 1629865"/>
                <a:gd name="connsiteY19" fmla="*/ 364153 h 1283201"/>
                <a:gd name="connsiteX20" fmla="*/ 1604865 w 1629865"/>
                <a:gd name="connsiteY20" fmla="*/ 1003915 h 1283201"/>
                <a:gd name="connsiteX21" fmla="*/ 1598115 w 1629865"/>
                <a:gd name="connsiteY21" fmla="*/ 1037982 h 128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29865" h="1283201">
                  <a:moveTo>
                    <a:pt x="1598115" y="1037982"/>
                  </a:moveTo>
                  <a:cubicBezTo>
                    <a:pt x="1572326" y="1118278"/>
                    <a:pt x="1542462" y="1196856"/>
                    <a:pt x="1499608" y="1275306"/>
                  </a:cubicBezTo>
                  <a:cubicBezTo>
                    <a:pt x="1480504" y="1199912"/>
                    <a:pt x="1464139" y="1129422"/>
                    <a:pt x="1444527" y="1059759"/>
                  </a:cubicBezTo>
                  <a:cubicBezTo>
                    <a:pt x="1417592" y="963862"/>
                    <a:pt x="1383715" y="870639"/>
                    <a:pt x="1333538" y="783656"/>
                  </a:cubicBezTo>
                  <a:cubicBezTo>
                    <a:pt x="1297688" y="721508"/>
                    <a:pt x="1239423" y="677316"/>
                    <a:pt x="1203764" y="615358"/>
                  </a:cubicBezTo>
                  <a:cubicBezTo>
                    <a:pt x="1195041" y="600203"/>
                    <a:pt x="1187845" y="613257"/>
                    <a:pt x="1181605" y="618542"/>
                  </a:cubicBezTo>
                  <a:cubicBezTo>
                    <a:pt x="1024960" y="751499"/>
                    <a:pt x="845518" y="846696"/>
                    <a:pt x="660537" y="932597"/>
                  </a:cubicBezTo>
                  <a:cubicBezTo>
                    <a:pt x="658945" y="933297"/>
                    <a:pt x="656780" y="932660"/>
                    <a:pt x="653851" y="932660"/>
                  </a:cubicBezTo>
                  <a:cubicBezTo>
                    <a:pt x="705939" y="812629"/>
                    <a:pt x="717146" y="677698"/>
                    <a:pt x="793048" y="565372"/>
                  </a:cubicBezTo>
                  <a:cubicBezTo>
                    <a:pt x="682569" y="708008"/>
                    <a:pt x="520257" y="782701"/>
                    <a:pt x="380741" y="888023"/>
                  </a:cubicBezTo>
                  <a:cubicBezTo>
                    <a:pt x="377812" y="774550"/>
                    <a:pt x="412070" y="669356"/>
                    <a:pt x="454861" y="565817"/>
                  </a:cubicBezTo>
                  <a:cubicBezTo>
                    <a:pt x="281214" y="770348"/>
                    <a:pt x="209768" y="1010091"/>
                    <a:pt x="209259" y="1283201"/>
                  </a:cubicBezTo>
                  <a:cubicBezTo>
                    <a:pt x="148894" y="1198511"/>
                    <a:pt x="112470" y="1110128"/>
                    <a:pt x="70062" y="1024992"/>
                  </a:cubicBezTo>
                  <a:cubicBezTo>
                    <a:pt x="54779" y="977743"/>
                    <a:pt x="41407" y="929795"/>
                    <a:pt x="23705" y="883502"/>
                  </a:cubicBezTo>
                  <a:cubicBezTo>
                    <a:pt x="-9981" y="795437"/>
                    <a:pt x="-4886" y="708836"/>
                    <a:pt x="20966" y="619688"/>
                  </a:cubicBezTo>
                  <a:cubicBezTo>
                    <a:pt x="119602" y="279972"/>
                    <a:pt x="396596" y="46724"/>
                    <a:pt x="749302" y="7817"/>
                  </a:cubicBezTo>
                  <a:cubicBezTo>
                    <a:pt x="872899" y="-5810"/>
                    <a:pt x="994777" y="-5555"/>
                    <a:pt x="1112643" y="40993"/>
                  </a:cubicBezTo>
                  <a:cubicBezTo>
                    <a:pt x="1207331" y="78371"/>
                    <a:pt x="1279795" y="139692"/>
                    <a:pt x="1320484" y="234889"/>
                  </a:cubicBezTo>
                  <a:cubicBezTo>
                    <a:pt x="1324369" y="243931"/>
                    <a:pt x="1328508" y="251445"/>
                    <a:pt x="1339141" y="254565"/>
                  </a:cubicBezTo>
                  <a:cubicBezTo>
                    <a:pt x="1399571" y="272331"/>
                    <a:pt x="1440005" y="316204"/>
                    <a:pt x="1475410" y="364153"/>
                  </a:cubicBezTo>
                  <a:cubicBezTo>
                    <a:pt x="1617791" y="557030"/>
                    <a:pt x="1663766" y="770029"/>
                    <a:pt x="1604865" y="1003915"/>
                  </a:cubicBezTo>
                  <a:cubicBezTo>
                    <a:pt x="1602063" y="1015058"/>
                    <a:pt x="1600344" y="1026584"/>
                    <a:pt x="1598115" y="1037982"/>
                  </a:cubicBezTo>
                  <a:close/>
                </a:path>
              </a:pathLst>
            </a:custGeom>
            <a:solidFill>
              <a:srgbClr val="828889"/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Graphic 57">
              <a:extLst>
                <a:ext uri="{FF2B5EF4-FFF2-40B4-BE49-F238E27FC236}">
                  <a16:creationId xmlns:a16="http://schemas.microsoft.com/office/drawing/2014/main" xmlns="" id="{4F320E26-B34A-46A1-B340-F86C43734BD2}"/>
                </a:ext>
              </a:extLst>
            </p:cNvPr>
            <p:cNvSpPr/>
            <p:nvPr/>
          </p:nvSpPr>
          <p:spPr>
            <a:xfrm>
              <a:off x="9239538" y="3732189"/>
              <a:ext cx="258927" cy="394288"/>
            </a:xfrm>
            <a:custGeom>
              <a:avLst/>
              <a:gdLst>
                <a:gd name="connsiteX0" fmla="*/ 0 w 448157"/>
                <a:gd name="connsiteY0" fmla="*/ 681998 h 682443"/>
                <a:gd name="connsiteX1" fmla="*/ 104175 w 448157"/>
                <a:gd name="connsiteY1" fmla="*/ 341262 h 682443"/>
                <a:gd name="connsiteX2" fmla="*/ 131811 w 448157"/>
                <a:gd name="connsiteY2" fmla="*/ 282361 h 682443"/>
                <a:gd name="connsiteX3" fmla="*/ 100609 w 448157"/>
                <a:gd name="connsiteY3" fmla="*/ 202192 h 682443"/>
                <a:gd name="connsiteX4" fmla="*/ 81888 w 448157"/>
                <a:gd name="connsiteY4" fmla="*/ 158956 h 682443"/>
                <a:gd name="connsiteX5" fmla="*/ 208923 w 448157"/>
                <a:gd name="connsiteY5" fmla="*/ 209 h 682443"/>
                <a:gd name="connsiteX6" fmla="*/ 249040 w 448157"/>
                <a:gd name="connsiteY6" fmla="*/ 2947 h 682443"/>
                <a:gd name="connsiteX7" fmla="*/ 379259 w 448157"/>
                <a:gd name="connsiteY7" fmla="*/ 161885 h 682443"/>
                <a:gd name="connsiteX8" fmla="*/ 324561 w 448157"/>
                <a:gd name="connsiteY8" fmla="*/ 264978 h 682443"/>
                <a:gd name="connsiteX9" fmla="*/ 320867 w 448157"/>
                <a:gd name="connsiteY9" fmla="*/ 280706 h 682443"/>
                <a:gd name="connsiteX10" fmla="*/ 448158 w 448157"/>
                <a:gd name="connsiteY10" fmla="*/ 682443 h 682443"/>
                <a:gd name="connsiteX11" fmla="*/ 0 w 448157"/>
                <a:gd name="connsiteY11" fmla="*/ 681998 h 68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8157" h="682443">
                  <a:moveTo>
                    <a:pt x="0" y="681998"/>
                  </a:moveTo>
                  <a:cubicBezTo>
                    <a:pt x="10634" y="619467"/>
                    <a:pt x="86664" y="398762"/>
                    <a:pt x="104175" y="341262"/>
                  </a:cubicBezTo>
                  <a:cubicBezTo>
                    <a:pt x="105385" y="337251"/>
                    <a:pt x="129200" y="284781"/>
                    <a:pt x="131811" y="282361"/>
                  </a:cubicBezTo>
                  <a:cubicBezTo>
                    <a:pt x="155690" y="261666"/>
                    <a:pt x="118503" y="239061"/>
                    <a:pt x="100609" y="202192"/>
                  </a:cubicBezTo>
                  <a:cubicBezTo>
                    <a:pt x="95133" y="190858"/>
                    <a:pt x="86600" y="170672"/>
                    <a:pt x="81888" y="158956"/>
                  </a:cubicBezTo>
                  <a:cubicBezTo>
                    <a:pt x="110543" y="123933"/>
                    <a:pt x="188993" y="24088"/>
                    <a:pt x="208923" y="209"/>
                  </a:cubicBezTo>
                  <a:cubicBezTo>
                    <a:pt x="234458" y="-1192"/>
                    <a:pt x="229682" y="4985"/>
                    <a:pt x="249040" y="2947"/>
                  </a:cubicBezTo>
                  <a:cubicBezTo>
                    <a:pt x="258337" y="3711"/>
                    <a:pt x="356144" y="126353"/>
                    <a:pt x="379259" y="161885"/>
                  </a:cubicBezTo>
                  <a:cubicBezTo>
                    <a:pt x="361175" y="204484"/>
                    <a:pt x="355826" y="229191"/>
                    <a:pt x="324561" y="264978"/>
                  </a:cubicBezTo>
                  <a:cubicBezTo>
                    <a:pt x="320422" y="269753"/>
                    <a:pt x="315073" y="273319"/>
                    <a:pt x="320867" y="280706"/>
                  </a:cubicBezTo>
                  <a:cubicBezTo>
                    <a:pt x="355062" y="323688"/>
                    <a:pt x="448094" y="676267"/>
                    <a:pt x="448158" y="682443"/>
                  </a:cubicBezTo>
                  <a:cubicBezTo>
                    <a:pt x="298835" y="682316"/>
                    <a:pt x="149449" y="682188"/>
                    <a:pt x="0" y="6819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Graphic 57">
              <a:extLst>
                <a:ext uri="{FF2B5EF4-FFF2-40B4-BE49-F238E27FC236}">
                  <a16:creationId xmlns:a16="http://schemas.microsoft.com/office/drawing/2014/main" xmlns="" id="{1DB99878-CB88-4D4C-9163-B4AE467AD162}"/>
                </a:ext>
              </a:extLst>
            </p:cNvPr>
            <p:cNvSpPr/>
            <p:nvPr/>
          </p:nvSpPr>
          <p:spPr>
            <a:xfrm>
              <a:off x="9100099" y="3641568"/>
              <a:ext cx="266549" cy="247573"/>
            </a:xfrm>
            <a:custGeom>
              <a:avLst/>
              <a:gdLst>
                <a:gd name="connsiteX0" fmla="*/ 447402 w 461350"/>
                <a:gd name="connsiteY0" fmla="*/ 150945 h 428505"/>
                <a:gd name="connsiteX1" fmla="*/ 451478 w 461350"/>
                <a:gd name="connsiteY1" fmla="*/ 171831 h 428505"/>
                <a:gd name="connsiteX2" fmla="*/ 254142 w 461350"/>
                <a:gd name="connsiteY2" fmla="*/ 415458 h 428505"/>
                <a:gd name="connsiteX3" fmla="*/ 221349 w 461350"/>
                <a:gd name="connsiteY3" fmla="*/ 413294 h 428505"/>
                <a:gd name="connsiteX4" fmla="*/ 3192 w 461350"/>
                <a:gd name="connsiteY4" fmla="*/ 89433 h 428505"/>
                <a:gd name="connsiteX5" fmla="*/ 15036 w 461350"/>
                <a:gd name="connsiteY5" fmla="*/ 53392 h 428505"/>
                <a:gd name="connsiteX6" fmla="*/ 74129 w 461350"/>
                <a:gd name="connsiteY6" fmla="*/ 11938 h 428505"/>
                <a:gd name="connsiteX7" fmla="*/ 124879 w 461350"/>
                <a:gd name="connsiteY7" fmla="*/ 13402 h 428505"/>
                <a:gd name="connsiteX8" fmla="*/ 279804 w 461350"/>
                <a:gd name="connsiteY8" fmla="*/ 95100 h 428505"/>
                <a:gd name="connsiteX9" fmla="*/ 447402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447402" y="150945"/>
                  </a:moveTo>
                  <a:cubicBezTo>
                    <a:pt x="471982" y="153301"/>
                    <a:pt x="457908" y="163871"/>
                    <a:pt x="451478" y="171831"/>
                  </a:cubicBezTo>
                  <a:cubicBezTo>
                    <a:pt x="410406" y="222708"/>
                    <a:pt x="277321" y="383938"/>
                    <a:pt x="254142" y="415458"/>
                  </a:cubicBezTo>
                  <a:cubicBezTo>
                    <a:pt x="239752" y="435007"/>
                    <a:pt x="233130" y="431187"/>
                    <a:pt x="221349" y="413294"/>
                  </a:cubicBezTo>
                  <a:cubicBezTo>
                    <a:pt x="153851" y="310646"/>
                    <a:pt x="7841" y="95164"/>
                    <a:pt x="3192" y="89433"/>
                  </a:cubicBezTo>
                  <a:cubicBezTo>
                    <a:pt x="-1711" y="74596"/>
                    <a:pt x="-3112" y="62943"/>
                    <a:pt x="15036" y="53392"/>
                  </a:cubicBezTo>
                  <a:cubicBezTo>
                    <a:pt x="36240" y="42248"/>
                    <a:pt x="56171" y="27793"/>
                    <a:pt x="74129" y="11938"/>
                  </a:cubicBezTo>
                  <a:cubicBezTo>
                    <a:pt x="92977" y="-4618"/>
                    <a:pt x="108450" y="-3790"/>
                    <a:pt x="124879" y="13402"/>
                  </a:cubicBezTo>
                  <a:cubicBezTo>
                    <a:pt x="167733" y="57212"/>
                    <a:pt x="224979" y="74469"/>
                    <a:pt x="279804" y="95100"/>
                  </a:cubicBezTo>
                  <a:cubicBezTo>
                    <a:pt x="334821" y="115795"/>
                    <a:pt x="391430" y="132478"/>
                    <a:pt x="447402" y="1509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Graphic 57">
              <a:extLst>
                <a:ext uri="{FF2B5EF4-FFF2-40B4-BE49-F238E27FC236}">
                  <a16:creationId xmlns:a16="http://schemas.microsoft.com/office/drawing/2014/main" xmlns="" id="{2F0AFAF5-A7B2-4A1A-8D8A-403F9353DCAA}"/>
                </a:ext>
              </a:extLst>
            </p:cNvPr>
            <p:cNvSpPr/>
            <p:nvPr/>
          </p:nvSpPr>
          <p:spPr>
            <a:xfrm>
              <a:off x="9378969" y="3641568"/>
              <a:ext cx="266549" cy="247573"/>
            </a:xfrm>
            <a:custGeom>
              <a:avLst/>
              <a:gdLst>
                <a:gd name="connsiteX0" fmla="*/ 13948 w 461350"/>
                <a:gd name="connsiteY0" fmla="*/ 150945 h 428505"/>
                <a:gd name="connsiteX1" fmla="*/ 9873 w 461350"/>
                <a:gd name="connsiteY1" fmla="*/ 171831 h 428505"/>
                <a:gd name="connsiteX2" fmla="*/ 207207 w 461350"/>
                <a:gd name="connsiteY2" fmla="*/ 415458 h 428505"/>
                <a:gd name="connsiteX3" fmla="*/ 240001 w 461350"/>
                <a:gd name="connsiteY3" fmla="*/ 413294 h 428505"/>
                <a:gd name="connsiteX4" fmla="*/ 458158 w 461350"/>
                <a:gd name="connsiteY4" fmla="*/ 89433 h 428505"/>
                <a:gd name="connsiteX5" fmla="*/ 446314 w 461350"/>
                <a:gd name="connsiteY5" fmla="*/ 53392 h 428505"/>
                <a:gd name="connsiteX6" fmla="*/ 387222 w 461350"/>
                <a:gd name="connsiteY6" fmla="*/ 11938 h 428505"/>
                <a:gd name="connsiteX7" fmla="*/ 336472 w 461350"/>
                <a:gd name="connsiteY7" fmla="*/ 13402 h 428505"/>
                <a:gd name="connsiteX8" fmla="*/ 181545 w 461350"/>
                <a:gd name="connsiteY8" fmla="*/ 95100 h 428505"/>
                <a:gd name="connsiteX9" fmla="*/ 13948 w 461350"/>
                <a:gd name="connsiteY9" fmla="*/ 150945 h 42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350" h="428505">
                  <a:moveTo>
                    <a:pt x="13948" y="150945"/>
                  </a:moveTo>
                  <a:cubicBezTo>
                    <a:pt x="-10631" y="153301"/>
                    <a:pt x="3441" y="163871"/>
                    <a:pt x="9873" y="171831"/>
                  </a:cubicBezTo>
                  <a:cubicBezTo>
                    <a:pt x="50944" y="222708"/>
                    <a:pt x="184029" y="383938"/>
                    <a:pt x="207207" y="415458"/>
                  </a:cubicBezTo>
                  <a:cubicBezTo>
                    <a:pt x="221598" y="435007"/>
                    <a:pt x="228221" y="431187"/>
                    <a:pt x="240001" y="413294"/>
                  </a:cubicBezTo>
                  <a:cubicBezTo>
                    <a:pt x="307498" y="310646"/>
                    <a:pt x="453510" y="95164"/>
                    <a:pt x="458158" y="89433"/>
                  </a:cubicBezTo>
                  <a:cubicBezTo>
                    <a:pt x="463061" y="74596"/>
                    <a:pt x="464462" y="62943"/>
                    <a:pt x="446314" y="53392"/>
                  </a:cubicBezTo>
                  <a:cubicBezTo>
                    <a:pt x="425109" y="42248"/>
                    <a:pt x="405179" y="27793"/>
                    <a:pt x="387222" y="11938"/>
                  </a:cubicBezTo>
                  <a:cubicBezTo>
                    <a:pt x="368374" y="-4618"/>
                    <a:pt x="352900" y="-3790"/>
                    <a:pt x="336472" y="13402"/>
                  </a:cubicBezTo>
                  <a:cubicBezTo>
                    <a:pt x="293617" y="57212"/>
                    <a:pt x="236371" y="74469"/>
                    <a:pt x="181545" y="95100"/>
                  </a:cubicBezTo>
                  <a:cubicBezTo>
                    <a:pt x="126465" y="115795"/>
                    <a:pt x="69920" y="132478"/>
                    <a:pt x="13948" y="15094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9" name="그룹 124">
            <a:extLst>
              <a:ext uri="{FF2B5EF4-FFF2-40B4-BE49-F238E27FC236}">
                <a16:creationId xmlns:a16="http://schemas.microsoft.com/office/drawing/2014/main" xmlns="" id="{5EA3A731-6E56-4318-921D-29C9C6DFB906}"/>
              </a:ext>
            </a:extLst>
          </p:cNvPr>
          <p:cNvGrpSpPr/>
          <p:nvPr/>
        </p:nvGrpSpPr>
        <p:grpSpPr>
          <a:xfrm>
            <a:off x="1789640" y="2943223"/>
            <a:ext cx="465667" cy="491068"/>
            <a:chOff x="1537998" y="2399774"/>
            <a:chExt cx="1056060" cy="983966"/>
          </a:xfrm>
          <a:solidFill>
            <a:srgbClr val="FF0000"/>
          </a:solidFill>
        </p:grpSpPr>
        <p:sp>
          <p:nvSpPr>
            <p:cNvPr id="70" name="L 도형 119">
              <a:extLst>
                <a:ext uri="{FF2B5EF4-FFF2-40B4-BE49-F238E27FC236}">
                  <a16:creationId xmlns:a16="http://schemas.microsoft.com/office/drawing/2014/main" xmlns="" id="{0794F995-B229-4D64-9A5A-8FBA4B307A45}"/>
                </a:ext>
              </a:extLst>
            </p:cNvPr>
            <p:cNvSpPr/>
            <p:nvPr/>
          </p:nvSpPr>
          <p:spPr>
            <a:xfrm>
              <a:off x="159560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L 도형 120">
              <a:extLst>
                <a:ext uri="{FF2B5EF4-FFF2-40B4-BE49-F238E27FC236}">
                  <a16:creationId xmlns:a16="http://schemas.microsoft.com/office/drawing/2014/main" xmlns="" id="{C1C9A1AF-9A56-42B6-AF06-0E444D64F32B}"/>
                </a:ext>
              </a:extLst>
            </p:cNvPr>
            <p:cNvSpPr/>
            <p:nvPr/>
          </p:nvSpPr>
          <p:spPr>
            <a:xfrm rot="16200000">
              <a:off x="2367334" y="3157016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L 도형 121">
              <a:extLst>
                <a:ext uri="{FF2B5EF4-FFF2-40B4-BE49-F238E27FC236}">
                  <a16:creationId xmlns:a16="http://schemas.microsoft.com/office/drawing/2014/main" xmlns="" id="{78A161B3-2DAD-4F94-B875-8520BC4A5665}"/>
                </a:ext>
              </a:extLst>
            </p:cNvPr>
            <p:cNvSpPr/>
            <p:nvPr/>
          </p:nvSpPr>
          <p:spPr>
            <a:xfrm rot="10800000">
              <a:off x="2367334" y="2399774"/>
              <a:ext cx="226724" cy="226724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L 도형 122">
              <a:extLst>
                <a:ext uri="{FF2B5EF4-FFF2-40B4-BE49-F238E27FC236}">
                  <a16:creationId xmlns:a16="http://schemas.microsoft.com/office/drawing/2014/main" xmlns="" id="{3B46D1EE-3ED1-46BD-B56A-20C10E18760A}"/>
                </a:ext>
              </a:extLst>
            </p:cNvPr>
            <p:cNvSpPr/>
            <p:nvPr/>
          </p:nvSpPr>
          <p:spPr>
            <a:xfrm rot="5400000">
              <a:off x="1566801" y="2370972"/>
              <a:ext cx="226723" cy="284329"/>
            </a:xfrm>
            <a:prstGeom prst="corner">
              <a:avLst>
                <a:gd name="adj1" fmla="val 17989"/>
                <a:gd name="adj2" fmla="val 1740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605615" y="3177117"/>
            <a:ext cx="782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000" dirty="0" smtClean="0"/>
              <a:t>Лицо</a:t>
            </a:r>
            <a:endParaRPr lang="en-US" sz="2000" dirty="0"/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3009" y="1993903"/>
            <a:ext cx="575534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TextBox 76"/>
          <p:cNvSpPr txBox="1"/>
          <p:nvPr/>
        </p:nvSpPr>
        <p:spPr>
          <a:xfrm>
            <a:off x="9245599" y="2116666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dirty="0" smtClean="0"/>
              <a:t>Голос</a:t>
            </a:r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9660467" y="3014133"/>
            <a:ext cx="1198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000" dirty="0" smtClean="0"/>
              <a:t>Подпись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9790641" y="4039658"/>
            <a:ext cx="1036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Почерк</a:t>
            </a:r>
            <a:endParaRPr lang="en-US" sz="2000" dirty="0"/>
          </a:p>
        </p:txBody>
      </p:sp>
      <p:sp>
        <p:nvSpPr>
          <p:cNvPr id="79" name="TextBox 78"/>
          <p:cNvSpPr txBox="1"/>
          <p:nvPr/>
        </p:nvSpPr>
        <p:spPr>
          <a:xfrm>
            <a:off x="9380008" y="5429249"/>
            <a:ext cx="118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2000" dirty="0" smtClean="0"/>
              <a:t>Походка</a:t>
            </a:r>
            <a:endParaRPr lang="en-US" sz="2000" dirty="0"/>
          </a:p>
        </p:txBody>
      </p:sp>
      <p:pic>
        <p:nvPicPr>
          <p:cNvPr id="44036" name="Picture 4" descr="Aaron Ros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2108" y="2840568"/>
            <a:ext cx="1228038" cy="647699"/>
          </a:xfrm>
          <a:prstGeom prst="rect">
            <a:avLst/>
          </a:prstGeom>
          <a:noFill/>
        </p:spPr>
      </p:pic>
      <p:pic>
        <p:nvPicPr>
          <p:cNvPr id="44038" name="Picture 6" descr="Л. Н. ТОЛСТОЙ. &quot;АННА КАРЕНИНА&quot;. Три автографа, вписанные в корректуру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40233" y="3686011"/>
            <a:ext cx="970492" cy="1149514"/>
          </a:xfrm>
          <a:prstGeom prst="rect">
            <a:avLst/>
          </a:prstGeom>
          <a:noFill/>
        </p:spPr>
      </p:pic>
      <p:pic>
        <p:nvPicPr>
          <p:cNvPr id="44040" name="Picture 8" descr="Семенящая походка у пожилых: Нарушения походки в пожилом и старческом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89360" y="5238750"/>
            <a:ext cx="1203356" cy="812800"/>
          </a:xfrm>
          <a:prstGeom prst="rect">
            <a:avLst/>
          </a:prstGeom>
          <a:noFill/>
        </p:spPr>
      </p:pic>
      <p:pic>
        <p:nvPicPr>
          <p:cNvPr id="80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886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Интересный факт о Что относится к биометрической системе идентифик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7066" y="465667"/>
            <a:ext cx="9403919" cy="5960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87301" y="264067"/>
            <a:ext cx="98703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altLang="ko-KR" sz="3200" b="1" dirty="0" smtClean="0"/>
              <a:t>2.1  Как работают биометрические технологии?</a:t>
            </a:r>
            <a:endParaRPr lang="ko-KR" altLang="en-US" sz="3200" dirty="0"/>
          </a:p>
        </p:txBody>
      </p:sp>
      <p:pic>
        <p:nvPicPr>
          <p:cNvPr id="1026" name="Picture 2" descr="Biometric Identification Or Recognition System Of Person The Facial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798" y="1379008"/>
            <a:ext cx="5740402" cy="45791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671733" y="1437269"/>
            <a:ext cx="5359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Все биометрические </a:t>
            </a:r>
            <a:r>
              <a:rPr lang="mn-MN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технологии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работают практически по одинаковой схеме. </a:t>
            </a:r>
            <a:r>
              <a:rPr lang="mn-MN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Сначала системы запоминают образец 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mn-MN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это называется процессом записи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), з</a:t>
            </a:r>
            <a:r>
              <a:rPr lang="mn-MN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атем полученная информация обрабатывается и преобраз</a:t>
            </a:r>
            <a:r>
              <a:rPr lang="ru-RU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овывается</a:t>
            </a:r>
            <a:r>
              <a:rPr lang="mn-MN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в математический код.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35" y="373376"/>
            <a:ext cx="12192000" cy="896625"/>
          </a:xfrm>
        </p:spPr>
        <p:txBody>
          <a:bodyPr/>
          <a:lstStyle/>
          <a:p>
            <a:r>
              <a:rPr lang="mn-MN" altLang="ko-KR" sz="3200" b="1" dirty="0" smtClean="0">
                <a:solidFill>
                  <a:schemeClr val="tx1"/>
                </a:solidFill>
              </a:rPr>
              <a:t>2.2 Стадия идентификации в биометрической системе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F4B42B-14CA-4E81-806F-6104B1EFC216}"/>
              </a:ext>
            </a:extLst>
          </p:cNvPr>
          <p:cNvGrpSpPr/>
          <p:nvPr/>
        </p:nvGrpSpPr>
        <p:grpSpPr>
          <a:xfrm>
            <a:off x="7496004" y="1920263"/>
            <a:ext cx="3864628" cy="3896248"/>
            <a:chOff x="7496004" y="1920263"/>
            <a:chExt cx="3864628" cy="3896248"/>
          </a:xfrm>
        </p:grpSpPr>
        <p:sp>
          <p:nvSpPr>
            <p:cNvPr id="4" name="Isosceles Triangle 20">
              <a:extLst>
                <a:ext uri="{FF2B5EF4-FFF2-40B4-BE49-F238E27FC236}">
                  <a16:creationId xmlns:a16="http://schemas.microsoft.com/office/drawing/2014/main" xmlns="" id="{D857AEF3-2BAB-4B10-A92B-50F6B5652C4C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839502" y="4413955"/>
              <a:ext cx="427534" cy="471394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xmlns="" id="{3E9BF2E0-BB0D-492B-B23D-18525C8DC865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7608221" y="2961416"/>
              <a:ext cx="392828" cy="319096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 Same Side Corner Rectangle 2">
              <a:extLst>
                <a:ext uri="{FF2B5EF4-FFF2-40B4-BE49-F238E27FC236}">
                  <a16:creationId xmlns:a16="http://schemas.microsoft.com/office/drawing/2014/main" xmlns="" id="{F874CADC-9EE2-4426-B491-ED504626F9E7}"/>
                </a:ext>
              </a:extLst>
            </p:cNvPr>
            <p:cNvSpPr/>
            <p:nvPr/>
          </p:nvSpPr>
          <p:spPr>
            <a:xfrm rot="5400000" flipH="1">
              <a:off x="10824557" y="2917080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3287892" h="3786923">
                  <a:moveTo>
                    <a:pt x="2574092" y="3411971"/>
                  </a:moveTo>
                  <a:cubicBezTo>
                    <a:pt x="2577477" y="3551838"/>
                    <a:pt x="2489596" y="3681234"/>
                    <a:pt x="2347458" y="3745664"/>
                  </a:cubicBezTo>
                  <a:cubicBezTo>
                    <a:pt x="2228355" y="3799653"/>
                    <a:pt x="2086904" y="3800713"/>
                    <a:pt x="1966757" y="3748519"/>
                  </a:cubicBezTo>
                  <a:cubicBezTo>
                    <a:pt x="1823914" y="3686464"/>
                    <a:pt x="1733597" y="3559106"/>
                    <a:pt x="1733597" y="3419734"/>
                  </a:cubicBezTo>
                  <a:cubicBezTo>
                    <a:pt x="2013762" y="3417146"/>
                    <a:pt x="2293927" y="3414559"/>
                    <a:pt x="2574092" y="3411971"/>
                  </a:cubicBezTo>
                  <a:close/>
                  <a:moveTo>
                    <a:pt x="2574187" y="367189"/>
                  </a:moveTo>
                  <a:cubicBezTo>
                    <a:pt x="2294022" y="369777"/>
                    <a:pt x="2013857" y="372364"/>
                    <a:pt x="1733692" y="374952"/>
                  </a:cubicBezTo>
                  <a:cubicBezTo>
                    <a:pt x="1730307" y="235085"/>
                    <a:pt x="1818188" y="105689"/>
                    <a:pt x="1960326" y="41259"/>
                  </a:cubicBezTo>
                  <a:cubicBezTo>
                    <a:pt x="2079429" y="-12730"/>
                    <a:pt x="2220880" y="-13790"/>
                    <a:pt x="2341027" y="38404"/>
                  </a:cubicBezTo>
                  <a:cubicBezTo>
                    <a:pt x="2483870" y="100459"/>
                    <a:pt x="2574187" y="227817"/>
                    <a:pt x="2574187" y="367189"/>
                  </a:cubicBezTo>
                  <a:close/>
                  <a:moveTo>
                    <a:pt x="2688290" y="635445"/>
                  </a:moveTo>
                  <a:lnTo>
                    <a:pt x="2688290" y="1612884"/>
                  </a:lnTo>
                  <a:lnTo>
                    <a:pt x="1619492" y="1612884"/>
                  </a:lnTo>
                  <a:lnTo>
                    <a:pt x="1619492" y="1396859"/>
                  </a:lnTo>
                  <a:lnTo>
                    <a:pt x="201708" y="1396859"/>
                  </a:lnTo>
                  <a:cubicBezTo>
                    <a:pt x="90308" y="1396859"/>
                    <a:pt x="0" y="1306551"/>
                    <a:pt x="0" y="1195151"/>
                  </a:cubicBezTo>
                  <a:lnTo>
                    <a:pt x="0" y="907003"/>
                  </a:lnTo>
                  <a:cubicBezTo>
                    <a:pt x="0" y="795603"/>
                    <a:pt x="90308" y="705295"/>
                    <a:pt x="201708" y="705295"/>
                  </a:cubicBezTo>
                  <a:lnTo>
                    <a:pt x="1619492" y="705295"/>
                  </a:lnTo>
                  <a:lnTo>
                    <a:pt x="1619492" y="635445"/>
                  </a:lnTo>
                  <a:cubicBezTo>
                    <a:pt x="1619492" y="537063"/>
                    <a:pt x="1699247" y="457308"/>
                    <a:pt x="1797629" y="457308"/>
                  </a:cubicBezTo>
                  <a:lnTo>
                    <a:pt x="2510153" y="457308"/>
                  </a:lnTo>
                  <a:cubicBezTo>
                    <a:pt x="2608535" y="457308"/>
                    <a:pt x="2688290" y="537063"/>
                    <a:pt x="2688290" y="635445"/>
                  </a:cubicBezTo>
                  <a:close/>
                  <a:moveTo>
                    <a:pt x="3177333" y="2901044"/>
                  </a:moveTo>
                  <a:lnTo>
                    <a:pt x="1130451" y="2901044"/>
                  </a:lnTo>
                  <a:cubicBezTo>
                    <a:pt x="1350134" y="2526253"/>
                    <a:pt x="1481437" y="2165059"/>
                    <a:pt x="1605942" y="1684892"/>
                  </a:cubicBezTo>
                  <a:lnTo>
                    <a:pt x="2701842" y="1684892"/>
                  </a:lnTo>
                  <a:cubicBezTo>
                    <a:pt x="2809350" y="2117470"/>
                    <a:pt x="2933855" y="2516056"/>
                    <a:pt x="3177333" y="2901044"/>
                  </a:cubicBezTo>
                  <a:close/>
                  <a:moveTo>
                    <a:pt x="3287892" y="3137537"/>
                  </a:moveTo>
                  <a:lnTo>
                    <a:pt x="3287892" y="3248909"/>
                  </a:lnTo>
                  <a:cubicBezTo>
                    <a:pt x="3287892" y="3295849"/>
                    <a:pt x="3249839" y="3333902"/>
                    <a:pt x="3202899" y="3333902"/>
                  </a:cubicBezTo>
                  <a:lnTo>
                    <a:pt x="1104885" y="3333902"/>
                  </a:lnTo>
                  <a:cubicBezTo>
                    <a:pt x="1057945" y="3333902"/>
                    <a:pt x="1019892" y="3295849"/>
                    <a:pt x="1019892" y="3248909"/>
                  </a:cubicBezTo>
                  <a:lnTo>
                    <a:pt x="1019892" y="3137537"/>
                  </a:lnTo>
                  <a:cubicBezTo>
                    <a:pt x="1019892" y="3090597"/>
                    <a:pt x="1057945" y="3052544"/>
                    <a:pt x="1104885" y="3052544"/>
                  </a:cubicBezTo>
                  <a:lnTo>
                    <a:pt x="3202899" y="3052544"/>
                  </a:lnTo>
                  <a:cubicBezTo>
                    <a:pt x="3249839" y="3052544"/>
                    <a:pt x="3287892" y="3090597"/>
                    <a:pt x="3287892" y="31375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xmlns="" id="{CF6CB40C-AAE3-4BC0-BE1A-A2168066A4DC}"/>
                </a:ext>
              </a:extLst>
            </p:cNvPr>
            <p:cNvSpPr>
              <a:spLocks/>
            </p:cNvSpPr>
            <p:nvPr/>
          </p:nvSpPr>
          <p:spPr>
            <a:xfrm>
              <a:off x="11062223" y="3784811"/>
              <a:ext cx="285020" cy="285020"/>
            </a:xfrm>
            <a:custGeom>
              <a:avLst/>
              <a:gdLst/>
              <a:ahLst/>
              <a:cxnLst/>
              <a:rect l="l" t="t" r="r" b="b"/>
              <a:pathLst>
                <a:path w="2801488" h="2964099">
                  <a:moveTo>
                    <a:pt x="1393788" y="2251706"/>
                  </a:moveTo>
                  <a:cubicBezTo>
                    <a:pt x="1338380" y="2251706"/>
                    <a:pt x="1293463" y="2296623"/>
                    <a:pt x="1293463" y="2352031"/>
                  </a:cubicBezTo>
                  <a:cubicBezTo>
                    <a:pt x="1293463" y="2407439"/>
                    <a:pt x="1338380" y="2452356"/>
                    <a:pt x="1393788" y="2452356"/>
                  </a:cubicBezTo>
                  <a:cubicBezTo>
                    <a:pt x="1449196" y="2452356"/>
                    <a:pt x="1494113" y="2407439"/>
                    <a:pt x="1494113" y="2352031"/>
                  </a:cubicBezTo>
                  <a:cubicBezTo>
                    <a:pt x="1494113" y="2296623"/>
                    <a:pt x="1449196" y="2251706"/>
                    <a:pt x="1393788" y="2251706"/>
                  </a:cubicBezTo>
                  <a:close/>
                  <a:moveTo>
                    <a:pt x="2189420" y="1936547"/>
                  </a:moveTo>
                  <a:cubicBezTo>
                    <a:pt x="1959955" y="1936547"/>
                    <a:pt x="1773936" y="2122566"/>
                    <a:pt x="1773936" y="2352031"/>
                  </a:cubicBezTo>
                  <a:cubicBezTo>
                    <a:pt x="1773936" y="2581496"/>
                    <a:pt x="1959955" y="2767515"/>
                    <a:pt x="2189420" y="2767515"/>
                  </a:cubicBezTo>
                  <a:cubicBezTo>
                    <a:pt x="2418885" y="2767515"/>
                    <a:pt x="2604904" y="2581496"/>
                    <a:pt x="2604904" y="2352031"/>
                  </a:cubicBezTo>
                  <a:cubicBezTo>
                    <a:pt x="2604904" y="2122566"/>
                    <a:pt x="2418885" y="1936547"/>
                    <a:pt x="2189420" y="1936547"/>
                  </a:cubicBezTo>
                  <a:close/>
                  <a:moveTo>
                    <a:pt x="612068" y="1936547"/>
                  </a:moveTo>
                  <a:cubicBezTo>
                    <a:pt x="382603" y="1936547"/>
                    <a:pt x="196584" y="2122566"/>
                    <a:pt x="196584" y="2352031"/>
                  </a:cubicBezTo>
                  <a:cubicBezTo>
                    <a:pt x="196584" y="2581496"/>
                    <a:pt x="382603" y="2767515"/>
                    <a:pt x="612068" y="2767515"/>
                  </a:cubicBezTo>
                  <a:cubicBezTo>
                    <a:pt x="841533" y="2767515"/>
                    <a:pt x="1027552" y="2581496"/>
                    <a:pt x="1027552" y="2352031"/>
                  </a:cubicBezTo>
                  <a:cubicBezTo>
                    <a:pt x="1027552" y="2122566"/>
                    <a:pt x="841533" y="1936547"/>
                    <a:pt x="612068" y="1936547"/>
                  </a:cubicBezTo>
                  <a:close/>
                  <a:moveTo>
                    <a:pt x="845776" y="315"/>
                  </a:moveTo>
                  <a:cubicBezTo>
                    <a:pt x="1032101" y="7965"/>
                    <a:pt x="1181399" y="153129"/>
                    <a:pt x="1195696" y="335717"/>
                  </a:cubicBezTo>
                  <a:lnTo>
                    <a:pt x="1198885" y="335806"/>
                  </a:lnTo>
                  <a:lnTo>
                    <a:pt x="1198706" y="366401"/>
                  </a:lnTo>
                  <a:cubicBezTo>
                    <a:pt x="1198883" y="367005"/>
                    <a:pt x="1198884" y="367612"/>
                    <a:pt x="1198884" y="368218"/>
                  </a:cubicBezTo>
                  <a:lnTo>
                    <a:pt x="1198695" y="368210"/>
                  </a:lnTo>
                  <a:lnTo>
                    <a:pt x="1197421" y="585651"/>
                  </a:lnTo>
                  <a:cubicBezTo>
                    <a:pt x="1245519" y="531733"/>
                    <a:pt x="1316597" y="499778"/>
                    <a:pt x="1394104" y="502960"/>
                  </a:cubicBezTo>
                  <a:cubicBezTo>
                    <a:pt x="1472998" y="506199"/>
                    <a:pt x="1542269" y="545176"/>
                    <a:pt x="1585751" y="604519"/>
                  </a:cubicBezTo>
                  <a:cubicBezTo>
                    <a:pt x="1585226" y="514948"/>
                    <a:pt x="1584701" y="425377"/>
                    <a:pt x="1584176" y="335806"/>
                  </a:cubicBezTo>
                  <a:lnTo>
                    <a:pt x="1585829" y="335760"/>
                  </a:lnTo>
                  <a:cubicBezTo>
                    <a:pt x="1602915" y="140060"/>
                    <a:pt x="1770945" y="-7755"/>
                    <a:pt x="1967493" y="315"/>
                  </a:cubicBezTo>
                  <a:cubicBezTo>
                    <a:pt x="2146853" y="7679"/>
                    <a:pt x="2291902" y="142468"/>
                    <a:pt x="2315427" y="315465"/>
                  </a:cubicBezTo>
                  <a:lnTo>
                    <a:pt x="2320109" y="315335"/>
                  </a:lnTo>
                  <a:lnTo>
                    <a:pt x="2729306" y="2069418"/>
                  </a:lnTo>
                  <a:cubicBezTo>
                    <a:pt x="2776307" y="2152970"/>
                    <a:pt x="2801488" y="2249560"/>
                    <a:pt x="2801488" y="2352031"/>
                  </a:cubicBezTo>
                  <a:cubicBezTo>
                    <a:pt x="2801488" y="2690067"/>
                    <a:pt x="2527456" y="2964099"/>
                    <a:pt x="2189420" y="2964099"/>
                  </a:cubicBezTo>
                  <a:cubicBezTo>
                    <a:pt x="1922036" y="2964099"/>
                    <a:pt x="1694697" y="2792645"/>
                    <a:pt x="1613824" y="2552817"/>
                  </a:cubicBezTo>
                  <a:cubicBezTo>
                    <a:pt x="1559905" y="2613347"/>
                    <a:pt x="1481232" y="2650901"/>
                    <a:pt x="1393788" y="2650901"/>
                  </a:cubicBezTo>
                  <a:cubicBezTo>
                    <a:pt x="1311973" y="2650901"/>
                    <a:pt x="1237837" y="2618027"/>
                    <a:pt x="1183996" y="2564635"/>
                  </a:cubicBezTo>
                  <a:cubicBezTo>
                    <a:pt x="1099341" y="2798210"/>
                    <a:pt x="875077" y="2964099"/>
                    <a:pt x="612068" y="2964099"/>
                  </a:cubicBezTo>
                  <a:cubicBezTo>
                    <a:pt x="274032" y="2964099"/>
                    <a:pt x="0" y="2690067"/>
                    <a:pt x="0" y="2352031"/>
                  </a:cubicBezTo>
                  <a:cubicBezTo>
                    <a:pt x="0" y="2288533"/>
                    <a:pt x="9669" y="2227293"/>
                    <a:pt x="30466" y="2170591"/>
                  </a:cubicBezTo>
                  <a:lnTo>
                    <a:pt x="30153" y="2170591"/>
                  </a:lnTo>
                  <a:lnTo>
                    <a:pt x="462952" y="315335"/>
                  </a:lnTo>
                  <a:lnTo>
                    <a:pt x="467801" y="315470"/>
                  </a:lnTo>
                  <a:cubicBezTo>
                    <a:pt x="493068" y="129842"/>
                    <a:pt x="656149" y="-7470"/>
                    <a:pt x="845776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24">
              <a:extLst>
                <a:ext uri="{FF2B5EF4-FFF2-40B4-BE49-F238E27FC236}">
                  <a16:creationId xmlns:a16="http://schemas.microsoft.com/office/drawing/2014/main" xmlns="" id="{FD6FAF72-CA89-49D3-B9C9-BC90661F27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77159" y="2346892"/>
              <a:ext cx="392828" cy="303948"/>
            </a:xfrm>
            <a:custGeom>
              <a:avLst/>
              <a:gdLst/>
              <a:ahLst/>
              <a:cxnLst/>
              <a:rect l="l" t="t" r="r" b="b"/>
              <a:pathLst>
                <a:path w="3960000" h="3064028">
                  <a:moveTo>
                    <a:pt x="1955333" y="1285185"/>
                  </a:moveTo>
                  <a:cubicBezTo>
                    <a:pt x="2192176" y="1285185"/>
                    <a:pt x="2384176" y="1477185"/>
                    <a:pt x="2384176" y="1714028"/>
                  </a:cubicBezTo>
                  <a:cubicBezTo>
                    <a:pt x="2384176" y="1950871"/>
                    <a:pt x="2192176" y="2142871"/>
                    <a:pt x="1955333" y="2142871"/>
                  </a:cubicBezTo>
                  <a:cubicBezTo>
                    <a:pt x="1718490" y="2142871"/>
                    <a:pt x="1526490" y="1950871"/>
                    <a:pt x="1526490" y="1714028"/>
                  </a:cubicBezTo>
                  <a:cubicBezTo>
                    <a:pt x="1526490" y="1477185"/>
                    <a:pt x="1718490" y="1285185"/>
                    <a:pt x="1955333" y="1285185"/>
                  </a:cubicBezTo>
                  <a:close/>
                  <a:moveTo>
                    <a:pt x="1955333" y="1074136"/>
                  </a:moveTo>
                  <a:cubicBezTo>
                    <a:pt x="1601930" y="1074136"/>
                    <a:pt x="1315441" y="1360625"/>
                    <a:pt x="1315441" y="1714028"/>
                  </a:cubicBezTo>
                  <a:cubicBezTo>
                    <a:pt x="1315441" y="2067431"/>
                    <a:pt x="1601930" y="2353920"/>
                    <a:pt x="1955333" y="2353920"/>
                  </a:cubicBezTo>
                  <a:cubicBezTo>
                    <a:pt x="2308736" y="2353920"/>
                    <a:pt x="2595225" y="2067431"/>
                    <a:pt x="2595225" y="1714028"/>
                  </a:cubicBezTo>
                  <a:cubicBezTo>
                    <a:pt x="2595225" y="1360625"/>
                    <a:pt x="2308736" y="1074136"/>
                    <a:pt x="1955333" y="1074136"/>
                  </a:cubicBezTo>
                  <a:close/>
                  <a:moveTo>
                    <a:pt x="1955333" y="849503"/>
                  </a:moveTo>
                  <a:cubicBezTo>
                    <a:pt x="2432797" y="849503"/>
                    <a:pt x="2819858" y="1236564"/>
                    <a:pt x="2819858" y="1714028"/>
                  </a:cubicBezTo>
                  <a:cubicBezTo>
                    <a:pt x="2819858" y="2191492"/>
                    <a:pt x="2432797" y="2578553"/>
                    <a:pt x="1955333" y="2578553"/>
                  </a:cubicBezTo>
                  <a:cubicBezTo>
                    <a:pt x="1477869" y="2578553"/>
                    <a:pt x="1090808" y="2191492"/>
                    <a:pt x="1090808" y="1714028"/>
                  </a:cubicBezTo>
                  <a:cubicBezTo>
                    <a:pt x="1090808" y="1236564"/>
                    <a:pt x="1477869" y="849503"/>
                    <a:pt x="1955333" y="849503"/>
                  </a:cubicBezTo>
                  <a:close/>
                  <a:moveTo>
                    <a:pt x="3253503" y="756254"/>
                  </a:moveTo>
                  <a:cubicBezTo>
                    <a:pt x="3162525" y="756254"/>
                    <a:pt x="3088773" y="830006"/>
                    <a:pt x="3088773" y="920984"/>
                  </a:cubicBezTo>
                  <a:cubicBezTo>
                    <a:pt x="3088773" y="1011962"/>
                    <a:pt x="3162525" y="1085714"/>
                    <a:pt x="3253503" y="1085714"/>
                  </a:cubicBezTo>
                  <a:cubicBezTo>
                    <a:pt x="3344481" y="1085714"/>
                    <a:pt x="3418233" y="1011962"/>
                    <a:pt x="3418233" y="920984"/>
                  </a:cubicBezTo>
                  <a:cubicBezTo>
                    <a:pt x="3418233" y="830006"/>
                    <a:pt x="3344481" y="756254"/>
                    <a:pt x="3253503" y="756254"/>
                  </a:cubicBezTo>
                  <a:close/>
                  <a:moveTo>
                    <a:pt x="1955333" y="744677"/>
                  </a:moveTo>
                  <a:cubicBezTo>
                    <a:pt x="1419975" y="744677"/>
                    <a:pt x="985982" y="1178670"/>
                    <a:pt x="985982" y="1714028"/>
                  </a:cubicBezTo>
                  <a:cubicBezTo>
                    <a:pt x="985982" y="2249386"/>
                    <a:pt x="1419975" y="2683379"/>
                    <a:pt x="1955333" y="2683379"/>
                  </a:cubicBezTo>
                  <a:cubicBezTo>
                    <a:pt x="2490691" y="2683379"/>
                    <a:pt x="2924684" y="2249386"/>
                    <a:pt x="2924684" y="1714028"/>
                  </a:cubicBezTo>
                  <a:cubicBezTo>
                    <a:pt x="2924684" y="1178670"/>
                    <a:pt x="2490691" y="744677"/>
                    <a:pt x="1955333" y="744677"/>
                  </a:cubicBezTo>
                  <a:close/>
                  <a:moveTo>
                    <a:pt x="1333922" y="0"/>
                  </a:moveTo>
                  <a:lnTo>
                    <a:pt x="2626078" y="0"/>
                  </a:lnTo>
                  <a:lnTo>
                    <a:pt x="2717085" y="364028"/>
                  </a:lnTo>
                  <a:lnTo>
                    <a:pt x="3699990" y="364028"/>
                  </a:lnTo>
                  <a:cubicBezTo>
                    <a:pt x="3843590" y="364028"/>
                    <a:pt x="3960000" y="480438"/>
                    <a:pt x="3960000" y="624038"/>
                  </a:cubicBezTo>
                  <a:lnTo>
                    <a:pt x="3960000" y="2804018"/>
                  </a:lnTo>
                  <a:cubicBezTo>
                    <a:pt x="3960000" y="2947618"/>
                    <a:pt x="3843590" y="3064028"/>
                    <a:pt x="3699990" y="3064028"/>
                  </a:cubicBezTo>
                  <a:lnTo>
                    <a:pt x="260010" y="3064028"/>
                  </a:lnTo>
                  <a:cubicBezTo>
                    <a:pt x="116410" y="3064028"/>
                    <a:pt x="0" y="2947618"/>
                    <a:pt x="0" y="2804018"/>
                  </a:cubicBezTo>
                  <a:lnTo>
                    <a:pt x="0" y="624038"/>
                  </a:lnTo>
                  <a:cubicBezTo>
                    <a:pt x="0" y="480438"/>
                    <a:pt x="116410" y="364028"/>
                    <a:pt x="260010" y="364028"/>
                  </a:cubicBezTo>
                  <a:lnTo>
                    <a:pt x="443165" y="364028"/>
                  </a:lnTo>
                  <a:lnTo>
                    <a:pt x="443165" y="237982"/>
                  </a:lnTo>
                  <a:cubicBezTo>
                    <a:pt x="443165" y="195266"/>
                    <a:pt x="477794" y="160637"/>
                    <a:pt x="520510" y="160637"/>
                  </a:cubicBezTo>
                  <a:lnTo>
                    <a:pt x="1049896" y="160637"/>
                  </a:lnTo>
                  <a:cubicBezTo>
                    <a:pt x="1092612" y="160637"/>
                    <a:pt x="1127241" y="195266"/>
                    <a:pt x="1127241" y="237982"/>
                  </a:cubicBezTo>
                  <a:lnTo>
                    <a:pt x="1127241" y="364028"/>
                  </a:lnTo>
                  <a:lnTo>
                    <a:pt x="1242915" y="36402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Isosceles Triangle 7">
              <a:extLst>
                <a:ext uri="{FF2B5EF4-FFF2-40B4-BE49-F238E27FC236}">
                  <a16:creationId xmlns:a16="http://schemas.microsoft.com/office/drawing/2014/main" xmlns="" id="{0A45748F-6022-4AD8-BF16-FE4B5FA61E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60619" y="5355763"/>
              <a:ext cx="372889" cy="259826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" name="Isosceles Triangle 2">
              <a:extLst>
                <a:ext uri="{FF2B5EF4-FFF2-40B4-BE49-F238E27FC236}">
                  <a16:creationId xmlns:a16="http://schemas.microsoft.com/office/drawing/2014/main" xmlns="" id="{D4BD8663-EF58-4C8A-AD10-8B9671E1C8E3}"/>
                </a:ext>
              </a:extLst>
            </p:cNvPr>
            <p:cNvSpPr>
              <a:spLocks/>
            </p:cNvSpPr>
            <p:nvPr/>
          </p:nvSpPr>
          <p:spPr>
            <a:xfrm rot="2498363">
              <a:off x="8831623" y="1920263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3860438" h="3938940">
                  <a:moveTo>
                    <a:pt x="1862067" y="2433815"/>
                  </a:moveTo>
                  <a:lnTo>
                    <a:pt x="1970067" y="2433815"/>
                  </a:lnTo>
                  <a:lnTo>
                    <a:pt x="1970067" y="3362873"/>
                  </a:lnTo>
                  <a:lnTo>
                    <a:pt x="2004792" y="3362873"/>
                  </a:lnTo>
                  <a:lnTo>
                    <a:pt x="2004792" y="3650907"/>
                  </a:lnTo>
                  <a:cubicBezTo>
                    <a:pt x="2004792" y="3808349"/>
                    <a:pt x="1878374" y="3936619"/>
                    <a:pt x="1720949" y="3938909"/>
                  </a:cubicBezTo>
                  <a:cubicBezTo>
                    <a:pt x="1564029" y="3941192"/>
                    <a:pt x="1434265" y="3817458"/>
                    <a:pt x="1429045" y="3660794"/>
                  </a:cubicBezTo>
                  <a:lnTo>
                    <a:pt x="1428727" y="3660794"/>
                  </a:lnTo>
                  <a:lnTo>
                    <a:pt x="1428727" y="3588794"/>
                  </a:lnTo>
                  <a:cubicBezTo>
                    <a:pt x="1428727" y="3549029"/>
                    <a:pt x="1460962" y="3516794"/>
                    <a:pt x="1500727" y="3516794"/>
                  </a:cubicBezTo>
                  <a:lnTo>
                    <a:pt x="1536727" y="3516794"/>
                  </a:lnTo>
                  <a:cubicBezTo>
                    <a:pt x="1576492" y="3516794"/>
                    <a:pt x="1608727" y="3549029"/>
                    <a:pt x="1608727" y="3588794"/>
                  </a:cubicBezTo>
                  <a:lnTo>
                    <a:pt x="1608727" y="3654789"/>
                  </a:lnTo>
                  <a:cubicBezTo>
                    <a:pt x="1610687" y="3713589"/>
                    <a:pt x="1659418" y="3760001"/>
                    <a:pt x="1718334" y="3759144"/>
                  </a:cubicBezTo>
                  <a:cubicBezTo>
                    <a:pt x="1777498" y="3758284"/>
                    <a:pt x="1825008" y="3710077"/>
                    <a:pt x="1825008" y="3650907"/>
                  </a:cubicBezTo>
                  <a:lnTo>
                    <a:pt x="1824792" y="3650907"/>
                  </a:lnTo>
                  <a:lnTo>
                    <a:pt x="1824792" y="3362873"/>
                  </a:lnTo>
                  <a:lnTo>
                    <a:pt x="1862067" y="3362873"/>
                  </a:lnTo>
                  <a:close/>
                  <a:moveTo>
                    <a:pt x="1963773" y="341826"/>
                  </a:moveTo>
                  <a:cubicBezTo>
                    <a:pt x="2603866" y="1105515"/>
                    <a:pt x="2803203" y="1464631"/>
                    <a:pt x="2867684" y="2396069"/>
                  </a:cubicBezTo>
                  <a:cubicBezTo>
                    <a:pt x="2523234" y="2107144"/>
                    <a:pt x="2324834" y="2107144"/>
                    <a:pt x="1967684" y="2396069"/>
                  </a:cubicBezTo>
                  <a:cubicBezTo>
                    <a:pt x="1966380" y="1713514"/>
                    <a:pt x="1965077" y="1024381"/>
                    <a:pt x="1963773" y="341826"/>
                  </a:cubicBezTo>
                  <a:close/>
                  <a:moveTo>
                    <a:pt x="1882676" y="341826"/>
                  </a:moveTo>
                  <a:cubicBezTo>
                    <a:pt x="1881372" y="1024381"/>
                    <a:pt x="1880069" y="1713514"/>
                    <a:pt x="1878765" y="2396069"/>
                  </a:cubicBezTo>
                  <a:cubicBezTo>
                    <a:pt x="1521615" y="2107144"/>
                    <a:pt x="1323215" y="2107144"/>
                    <a:pt x="978765" y="2396069"/>
                  </a:cubicBezTo>
                  <a:cubicBezTo>
                    <a:pt x="1043246" y="1464631"/>
                    <a:pt x="1242583" y="1105515"/>
                    <a:pt x="1882676" y="341826"/>
                  </a:cubicBezTo>
                  <a:close/>
                  <a:moveTo>
                    <a:pt x="2058573" y="335248"/>
                  </a:moveTo>
                  <a:cubicBezTo>
                    <a:pt x="3026489" y="598978"/>
                    <a:pt x="3714825" y="1273857"/>
                    <a:pt x="3860438" y="2396070"/>
                  </a:cubicBezTo>
                  <a:cubicBezTo>
                    <a:pt x="3515988" y="2107145"/>
                    <a:pt x="3317588" y="2107145"/>
                    <a:pt x="2960438" y="2396070"/>
                  </a:cubicBezTo>
                  <a:cubicBezTo>
                    <a:pt x="2910892" y="1313327"/>
                    <a:pt x="2647549" y="1036442"/>
                    <a:pt x="2058573" y="335248"/>
                  </a:cubicBezTo>
                  <a:close/>
                  <a:moveTo>
                    <a:pt x="1801865" y="335248"/>
                  </a:moveTo>
                  <a:cubicBezTo>
                    <a:pt x="1212889" y="1036442"/>
                    <a:pt x="949546" y="1313327"/>
                    <a:pt x="900000" y="2396070"/>
                  </a:cubicBezTo>
                  <a:cubicBezTo>
                    <a:pt x="542850" y="2107145"/>
                    <a:pt x="344450" y="2107145"/>
                    <a:pt x="0" y="2396070"/>
                  </a:cubicBezTo>
                  <a:cubicBezTo>
                    <a:pt x="145613" y="1273857"/>
                    <a:pt x="833949" y="598978"/>
                    <a:pt x="1801865" y="335248"/>
                  </a:cubicBezTo>
                  <a:close/>
                  <a:moveTo>
                    <a:pt x="1902679" y="0"/>
                  </a:moveTo>
                  <a:lnTo>
                    <a:pt x="1929455" y="0"/>
                  </a:lnTo>
                  <a:lnTo>
                    <a:pt x="1970067" y="288000"/>
                  </a:lnTo>
                  <a:lnTo>
                    <a:pt x="1862067" y="288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A76A8299-3263-47DF-B0DC-CFD8E87EA586}"/>
                </a:ext>
              </a:extLst>
            </p:cNvPr>
            <p:cNvSpPr/>
            <p:nvPr/>
          </p:nvSpPr>
          <p:spPr>
            <a:xfrm rot="19470155">
              <a:off x="10110329" y="1972655"/>
              <a:ext cx="132806" cy="502999"/>
            </a:xfrm>
            <a:custGeom>
              <a:avLst/>
              <a:gdLst/>
              <a:ahLst/>
              <a:cxnLst/>
              <a:rect l="l" t="t" r="r" b="b"/>
              <a:pathLst>
                <a:path w="1323851" h="5014044">
                  <a:moveTo>
                    <a:pt x="797140" y="4503940"/>
                  </a:moveTo>
                  <a:cubicBezTo>
                    <a:pt x="732770" y="4439570"/>
                    <a:pt x="628407" y="4439570"/>
                    <a:pt x="564037" y="4503940"/>
                  </a:cubicBezTo>
                  <a:cubicBezTo>
                    <a:pt x="499667" y="4568310"/>
                    <a:pt x="499667" y="4672672"/>
                    <a:pt x="564037" y="4737042"/>
                  </a:cubicBezTo>
                  <a:cubicBezTo>
                    <a:pt x="628407" y="4801412"/>
                    <a:pt x="732770" y="4801413"/>
                    <a:pt x="797140" y="4737043"/>
                  </a:cubicBezTo>
                  <a:cubicBezTo>
                    <a:pt x="861510" y="4672673"/>
                    <a:pt x="861510" y="4568310"/>
                    <a:pt x="797140" y="4503940"/>
                  </a:cubicBezTo>
                  <a:close/>
                  <a:moveTo>
                    <a:pt x="1019859" y="4396571"/>
                  </a:moveTo>
                  <a:lnTo>
                    <a:pt x="1019859" y="4844408"/>
                  </a:lnTo>
                  <a:lnTo>
                    <a:pt x="680589" y="5014044"/>
                  </a:lnTo>
                  <a:lnTo>
                    <a:pt x="341319" y="4844409"/>
                  </a:lnTo>
                  <a:lnTo>
                    <a:pt x="341319" y="4396572"/>
                  </a:lnTo>
                  <a:lnTo>
                    <a:pt x="680589" y="4226937"/>
                  </a:lnTo>
                  <a:close/>
                  <a:moveTo>
                    <a:pt x="800624" y="237293"/>
                  </a:moveTo>
                  <a:cubicBezTo>
                    <a:pt x="730322" y="166991"/>
                    <a:pt x="616339" y="166991"/>
                    <a:pt x="546037" y="237293"/>
                  </a:cubicBezTo>
                  <a:cubicBezTo>
                    <a:pt x="475735" y="307595"/>
                    <a:pt x="475735" y="421577"/>
                    <a:pt x="546037" y="491879"/>
                  </a:cubicBezTo>
                  <a:cubicBezTo>
                    <a:pt x="616339" y="562181"/>
                    <a:pt x="730322" y="562181"/>
                    <a:pt x="800624" y="491879"/>
                  </a:cubicBezTo>
                  <a:cubicBezTo>
                    <a:pt x="870926" y="421577"/>
                    <a:pt x="870926" y="307595"/>
                    <a:pt x="800624" y="237293"/>
                  </a:cubicBezTo>
                  <a:close/>
                  <a:moveTo>
                    <a:pt x="1079384" y="68015"/>
                  </a:moveTo>
                  <a:cubicBezTo>
                    <a:pt x="1121407" y="110039"/>
                    <a:pt x="1147399" y="168093"/>
                    <a:pt x="1147399" y="232219"/>
                  </a:cubicBezTo>
                  <a:cubicBezTo>
                    <a:pt x="1147399" y="1159793"/>
                    <a:pt x="1034554" y="2087367"/>
                    <a:pt x="1023948" y="3014957"/>
                  </a:cubicBezTo>
                  <a:cubicBezTo>
                    <a:pt x="1133082" y="3060182"/>
                    <a:pt x="1235152" y="3127360"/>
                    <a:pt x="1323851" y="3216059"/>
                  </a:cubicBezTo>
                  <a:cubicBezTo>
                    <a:pt x="1689423" y="3581630"/>
                    <a:pt x="1689423" y="4174338"/>
                    <a:pt x="1323851" y="4539910"/>
                  </a:cubicBezTo>
                  <a:cubicBezTo>
                    <a:pt x="1261218" y="4602543"/>
                    <a:pt x="1191917" y="4654446"/>
                    <a:pt x="1117803" y="4694845"/>
                  </a:cubicBezTo>
                  <a:lnTo>
                    <a:pt x="1117303" y="3872699"/>
                  </a:lnTo>
                  <a:lnTo>
                    <a:pt x="684319" y="3565900"/>
                  </a:lnTo>
                  <a:lnTo>
                    <a:pt x="251709" y="3873225"/>
                  </a:lnTo>
                  <a:lnTo>
                    <a:pt x="252223" y="4718882"/>
                  </a:lnTo>
                  <a:cubicBezTo>
                    <a:pt x="160837" y="4675423"/>
                    <a:pt x="75567" y="4615476"/>
                    <a:pt x="0" y="4539910"/>
                  </a:cubicBezTo>
                  <a:cubicBezTo>
                    <a:pt x="-365571" y="4174338"/>
                    <a:pt x="-365571" y="3581630"/>
                    <a:pt x="0" y="3216059"/>
                  </a:cubicBezTo>
                  <a:cubicBezTo>
                    <a:pt x="100968" y="3115091"/>
                    <a:pt x="219261" y="3042010"/>
                    <a:pt x="345675" y="2997831"/>
                  </a:cubicBezTo>
                  <a:lnTo>
                    <a:pt x="211295" y="232219"/>
                  </a:lnTo>
                  <a:cubicBezTo>
                    <a:pt x="211295" y="103968"/>
                    <a:pt x="315263" y="0"/>
                    <a:pt x="443514" y="0"/>
                  </a:cubicBezTo>
                  <a:lnTo>
                    <a:pt x="915180" y="0"/>
                  </a:lnTo>
                  <a:cubicBezTo>
                    <a:pt x="979305" y="0"/>
                    <a:pt x="1037360" y="25992"/>
                    <a:pt x="1079384" y="68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" name="자유형: 도형 94">
              <a:extLst>
                <a:ext uri="{FF2B5EF4-FFF2-40B4-BE49-F238E27FC236}">
                  <a16:creationId xmlns:a16="http://schemas.microsoft.com/office/drawing/2014/main" xmlns="" id="{1DAE9AE7-5A5C-4C0B-A820-235CA68F560D}"/>
                </a:ext>
              </a:extLst>
            </p:cNvPr>
            <p:cNvSpPr/>
            <p:nvPr/>
          </p:nvSpPr>
          <p:spPr>
            <a:xfrm rot="13500000">
              <a:off x="9503918" y="5364438"/>
              <a:ext cx="71616" cy="502304"/>
            </a:xfrm>
            <a:custGeom>
              <a:avLst/>
              <a:gdLst>
                <a:gd name="connsiteX0" fmla="*/ 42919 w 65631"/>
                <a:gd name="connsiteY0" fmla="*/ 215685 h 460327"/>
                <a:gd name="connsiteX1" fmla="*/ 22708 w 65631"/>
                <a:gd name="connsiteY1" fmla="*/ 215685 h 460327"/>
                <a:gd name="connsiteX2" fmla="*/ 0 w 65631"/>
                <a:gd name="connsiteY2" fmla="*/ 185855 h 460327"/>
                <a:gd name="connsiteX3" fmla="*/ 3 w 65631"/>
                <a:gd name="connsiteY3" fmla="*/ 185856 h 460327"/>
                <a:gd name="connsiteX4" fmla="*/ 3 w 65631"/>
                <a:gd name="connsiteY4" fmla="*/ 32814 h 460327"/>
                <a:gd name="connsiteX5" fmla="*/ 32817 w 65631"/>
                <a:gd name="connsiteY5" fmla="*/ 0 h 460327"/>
                <a:gd name="connsiteX6" fmla="*/ 65631 w 65631"/>
                <a:gd name="connsiteY6" fmla="*/ 32814 h 460327"/>
                <a:gd name="connsiteX7" fmla="*/ 65631 w 65631"/>
                <a:gd name="connsiteY7" fmla="*/ 185856 h 460327"/>
                <a:gd name="connsiteX8" fmla="*/ 65626 w 65631"/>
                <a:gd name="connsiteY8" fmla="*/ 185856 h 460327"/>
                <a:gd name="connsiteX9" fmla="*/ 57234 w 65631"/>
                <a:gd name="connsiteY9" fmla="*/ 460327 h 460327"/>
                <a:gd name="connsiteX10" fmla="*/ 11300 w 65631"/>
                <a:gd name="connsiteY10" fmla="*/ 460327 h 460327"/>
                <a:gd name="connsiteX11" fmla="*/ 11300 w 65631"/>
                <a:gd name="connsiteY11" fmla="*/ 366559 h 460327"/>
                <a:gd name="connsiteX12" fmla="*/ 25452 w 65631"/>
                <a:gd name="connsiteY12" fmla="*/ 346112 h 460327"/>
                <a:gd name="connsiteX13" fmla="*/ 24960 w 65631"/>
                <a:gd name="connsiteY13" fmla="*/ 216553 h 460327"/>
                <a:gd name="connsiteX14" fmla="*/ 42858 w 65631"/>
                <a:gd name="connsiteY14" fmla="*/ 216553 h 460327"/>
                <a:gd name="connsiteX15" fmla="*/ 42366 w 65631"/>
                <a:gd name="connsiteY15" fmla="*/ 345621 h 460327"/>
                <a:gd name="connsiteX16" fmla="*/ 57234 w 65631"/>
                <a:gd name="connsiteY16" fmla="*/ 366559 h 46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631" h="460327">
                  <a:moveTo>
                    <a:pt x="42919" y="215685"/>
                  </a:moveTo>
                  <a:lnTo>
                    <a:pt x="22708" y="215685"/>
                  </a:lnTo>
                  <a:lnTo>
                    <a:pt x="0" y="185855"/>
                  </a:lnTo>
                  <a:lnTo>
                    <a:pt x="3" y="185856"/>
                  </a:lnTo>
                  <a:lnTo>
                    <a:pt x="3" y="32814"/>
                  </a:lnTo>
                  <a:cubicBezTo>
                    <a:pt x="3" y="14690"/>
                    <a:pt x="14694" y="0"/>
                    <a:pt x="32817" y="0"/>
                  </a:cubicBezTo>
                  <a:cubicBezTo>
                    <a:pt x="50940" y="0"/>
                    <a:pt x="65631" y="14690"/>
                    <a:pt x="65631" y="32814"/>
                  </a:cubicBezTo>
                  <a:lnTo>
                    <a:pt x="65631" y="185856"/>
                  </a:lnTo>
                  <a:lnTo>
                    <a:pt x="65626" y="185856"/>
                  </a:lnTo>
                  <a:close/>
                  <a:moveTo>
                    <a:pt x="57234" y="460327"/>
                  </a:moveTo>
                  <a:lnTo>
                    <a:pt x="11300" y="460327"/>
                  </a:lnTo>
                  <a:lnTo>
                    <a:pt x="11300" y="366559"/>
                  </a:lnTo>
                  <a:cubicBezTo>
                    <a:pt x="13577" y="349655"/>
                    <a:pt x="25635" y="358815"/>
                    <a:pt x="25452" y="346112"/>
                  </a:cubicBezTo>
                  <a:cubicBezTo>
                    <a:pt x="25288" y="302926"/>
                    <a:pt x="25124" y="259739"/>
                    <a:pt x="24960" y="216553"/>
                  </a:cubicBezTo>
                  <a:lnTo>
                    <a:pt x="42858" y="216553"/>
                  </a:lnTo>
                  <a:cubicBezTo>
                    <a:pt x="42694" y="259576"/>
                    <a:pt x="42530" y="302598"/>
                    <a:pt x="42366" y="345621"/>
                  </a:cubicBezTo>
                  <a:cubicBezTo>
                    <a:pt x="39843" y="359799"/>
                    <a:pt x="54756" y="347441"/>
                    <a:pt x="57234" y="366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xmlns="" id="{C623668A-E552-4FA0-A1ED-1AFADAD250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46073" y="5282722"/>
              <a:ext cx="141778" cy="392828"/>
            </a:xfrm>
            <a:custGeom>
              <a:avLst/>
              <a:gdLst/>
              <a:ahLst/>
              <a:cxnLst/>
              <a:rect l="l" t="t" r="r" b="b"/>
              <a:pathLst>
                <a:path w="1397263" h="3871427">
                  <a:moveTo>
                    <a:pt x="698631" y="1778701"/>
                  </a:moveTo>
                  <a:cubicBezTo>
                    <a:pt x="609151" y="1778701"/>
                    <a:pt x="536613" y="1851239"/>
                    <a:pt x="536613" y="1940719"/>
                  </a:cubicBezTo>
                  <a:cubicBezTo>
                    <a:pt x="536613" y="2030199"/>
                    <a:pt x="609151" y="2102737"/>
                    <a:pt x="698631" y="2102737"/>
                  </a:cubicBezTo>
                  <a:cubicBezTo>
                    <a:pt x="788111" y="2102737"/>
                    <a:pt x="860649" y="2030199"/>
                    <a:pt x="860649" y="1940719"/>
                  </a:cubicBezTo>
                  <a:cubicBezTo>
                    <a:pt x="860649" y="1851239"/>
                    <a:pt x="788111" y="1778701"/>
                    <a:pt x="698631" y="1778701"/>
                  </a:cubicBezTo>
                  <a:close/>
                  <a:moveTo>
                    <a:pt x="999594" y="0"/>
                  </a:moveTo>
                  <a:lnTo>
                    <a:pt x="1321063" y="0"/>
                  </a:lnTo>
                  <a:lnTo>
                    <a:pt x="1390119" y="95250"/>
                  </a:lnTo>
                  <a:cubicBezTo>
                    <a:pt x="1392500" y="284956"/>
                    <a:pt x="1394882" y="474663"/>
                    <a:pt x="1397263" y="664369"/>
                  </a:cubicBezTo>
                  <a:lnTo>
                    <a:pt x="1256769" y="833438"/>
                  </a:lnTo>
                  <a:lnTo>
                    <a:pt x="921013" y="978694"/>
                  </a:lnTo>
                  <a:lnTo>
                    <a:pt x="913199" y="978651"/>
                  </a:lnTo>
                  <a:lnTo>
                    <a:pt x="913199" y="1700779"/>
                  </a:lnTo>
                  <a:cubicBezTo>
                    <a:pt x="979823" y="1759212"/>
                    <a:pt x="1021211" y="1845132"/>
                    <a:pt x="1021211" y="1940719"/>
                  </a:cubicBezTo>
                  <a:cubicBezTo>
                    <a:pt x="1021211" y="2036306"/>
                    <a:pt x="979823" y="2122226"/>
                    <a:pt x="913199" y="2180659"/>
                  </a:cubicBezTo>
                  <a:lnTo>
                    <a:pt x="913199" y="2896482"/>
                  </a:lnTo>
                  <a:lnTo>
                    <a:pt x="1238250" y="3021320"/>
                  </a:lnTo>
                  <a:lnTo>
                    <a:pt x="1390650" y="3199914"/>
                  </a:lnTo>
                  <a:lnTo>
                    <a:pt x="1393032" y="3764270"/>
                  </a:lnTo>
                  <a:lnTo>
                    <a:pt x="1316832" y="3869045"/>
                  </a:lnTo>
                  <a:lnTo>
                    <a:pt x="997744" y="3869045"/>
                  </a:lnTo>
                  <a:lnTo>
                    <a:pt x="995363" y="3276114"/>
                  </a:lnTo>
                  <a:lnTo>
                    <a:pt x="700088" y="3111808"/>
                  </a:lnTo>
                  <a:lnTo>
                    <a:pt x="409575" y="3288020"/>
                  </a:lnTo>
                  <a:lnTo>
                    <a:pt x="397669" y="3871427"/>
                  </a:lnTo>
                  <a:lnTo>
                    <a:pt x="76200" y="3871427"/>
                  </a:lnTo>
                  <a:lnTo>
                    <a:pt x="7144" y="3776177"/>
                  </a:lnTo>
                  <a:cubicBezTo>
                    <a:pt x="4763" y="3586471"/>
                    <a:pt x="2381" y="3396764"/>
                    <a:pt x="0" y="3207058"/>
                  </a:cubicBezTo>
                  <a:lnTo>
                    <a:pt x="140494" y="3037989"/>
                  </a:lnTo>
                  <a:lnTo>
                    <a:pt x="476250" y="2892733"/>
                  </a:lnTo>
                  <a:lnTo>
                    <a:pt x="481151" y="2892760"/>
                  </a:lnTo>
                  <a:lnTo>
                    <a:pt x="481151" y="2180659"/>
                  </a:lnTo>
                  <a:cubicBezTo>
                    <a:pt x="414527" y="2122226"/>
                    <a:pt x="373139" y="2036306"/>
                    <a:pt x="373139" y="1940719"/>
                  </a:cubicBezTo>
                  <a:cubicBezTo>
                    <a:pt x="373139" y="1845132"/>
                    <a:pt x="414527" y="1759212"/>
                    <a:pt x="481151" y="1700779"/>
                  </a:cubicBezTo>
                  <a:lnTo>
                    <a:pt x="481151" y="973827"/>
                  </a:lnTo>
                  <a:lnTo>
                    <a:pt x="159013" y="850107"/>
                  </a:lnTo>
                  <a:lnTo>
                    <a:pt x="6613" y="671513"/>
                  </a:lnTo>
                  <a:lnTo>
                    <a:pt x="4231" y="107157"/>
                  </a:lnTo>
                  <a:lnTo>
                    <a:pt x="80431" y="2382"/>
                  </a:lnTo>
                  <a:lnTo>
                    <a:pt x="399519" y="2382"/>
                  </a:lnTo>
                  <a:cubicBezTo>
                    <a:pt x="400313" y="198438"/>
                    <a:pt x="401106" y="396875"/>
                    <a:pt x="401900" y="595313"/>
                  </a:cubicBezTo>
                  <a:lnTo>
                    <a:pt x="697175" y="759619"/>
                  </a:lnTo>
                  <a:lnTo>
                    <a:pt x="987688" y="58340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33">
              <a:extLst>
                <a:ext uri="{FF2B5EF4-FFF2-40B4-BE49-F238E27FC236}">
                  <a16:creationId xmlns:a16="http://schemas.microsoft.com/office/drawing/2014/main" xmlns="" id="{02331B79-8E44-4749-B2E2-C6816EB456CB}"/>
                </a:ext>
              </a:extLst>
            </p:cNvPr>
            <p:cNvSpPr>
              <a:spLocks/>
            </p:cNvSpPr>
            <p:nvPr/>
          </p:nvSpPr>
          <p:spPr>
            <a:xfrm rot="10800000">
              <a:off x="9233259" y="1922064"/>
              <a:ext cx="351266" cy="351266"/>
            </a:xfrm>
            <a:custGeom>
              <a:avLst/>
              <a:gdLst/>
              <a:ahLst/>
              <a:cxnLst/>
              <a:rect l="l" t="t" r="r" b="b"/>
              <a:pathLst>
                <a:path w="3982665" h="3915008">
                  <a:moveTo>
                    <a:pt x="0" y="2664000"/>
                  </a:moveTo>
                  <a:lnTo>
                    <a:pt x="1911318" y="72000"/>
                  </a:lnTo>
                  <a:lnTo>
                    <a:pt x="1142725" y="2655962"/>
                  </a:lnTo>
                  <a:close/>
                  <a:moveTo>
                    <a:pt x="3982665" y="2664000"/>
                  </a:moveTo>
                  <a:lnTo>
                    <a:pt x="2839940" y="2655962"/>
                  </a:lnTo>
                  <a:lnTo>
                    <a:pt x="2071347" y="72000"/>
                  </a:lnTo>
                  <a:close/>
                  <a:moveTo>
                    <a:pt x="2621333" y="2664000"/>
                  </a:moveTo>
                  <a:lnTo>
                    <a:pt x="1361333" y="2664000"/>
                  </a:lnTo>
                  <a:lnTo>
                    <a:pt x="1991333" y="0"/>
                  </a:lnTo>
                  <a:close/>
                  <a:moveTo>
                    <a:pt x="1806654" y="3915007"/>
                  </a:moveTo>
                  <a:lnTo>
                    <a:pt x="726654" y="3915007"/>
                  </a:lnTo>
                  <a:lnTo>
                    <a:pt x="1266654" y="2835007"/>
                  </a:lnTo>
                  <a:close/>
                  <a:moveTo>
                    <a:pt x="555902" y="3915008"/>
                  </a:moveTo>
                  <a:lnTo>
                    <a:pt x="15902" y="2835008"/>
                  </a:lnTo>
                  <a:lnTo>
                    <a:pt x="1095902" y="2835008"/>
                  </a:lnTo>
                  <a:close/>
                  <a:moveTo>
                    <a:pt x="1977406" y="3915008"/>
                  </a:moveTo>
                  <a:lnTo>
                    <a:pt x="1437406" y="2835008"/>
                  </a:lnTo>
                  <a:lnTo>
                    <a:pt x="2517406" y="2835008"/>
                  </a:lnTo>
                  <a:close/>
                  <a:moveTo>
                    <a:pt x="3228158" y="3915008"/>
                  </a:moveTo>
                  <a:lnTo>
                    <a:pt x="2148158" y="3915008"/>
                  </a:lnTo>
                  <a:lnTo>
                    <a:pt x="2688158" y="2835008"/>
                  </a:lnTo>
                  <a:close/>
                  <a:moveTo>
                    <a:pt x="3398910" y="3915008"/>
                  </a:moveTo>
                  <a:lnTo>
                    <a:pt x="2858910" y="2835008"/>
                  </a:lnTo>
                  <a:lnTo>
                    <a:pt x="3938910" y="28350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xmlns="" id="{30243713-6F14-4FF0-949D-ABED94C7AA9C}"/>
                </a:ext>
              </a:extLst>
            </p:cNvPr>
            <p:cNvSpPr>
              <a:spLocks/>
            </p:cNvSpPr>
            <p:nvPr/>
          </p:nvSpPr>
          <p:spPr>
            <a:xfrm>
              <a:off x="8136976" y="5049647"/>
              <a:ext cx="351266" cy="351266"/>
            </a:xfrm>
            <a:custGeom>
              <a:avLst/>
              <a:gdLst/>
              <a:ahLst/>
              <a:cxnLst/>
              <a:rect l="l" t="t" r="r" b="b"/>
              <a:pathLst>
                <a:path w="3928707" h="3954781">
                  <a:moveTo>
                    <a:pt x="2773336" y="2238726"/>
                  </a:moveTo>
                  <a:cubicBezTo>
                    <a:pt x="2746826" y="2238726"/>
                    <a:pt x="2725335" y="2260217"/>
                    <a:pt x="2725335" y="2286727"/>
                  </a:cubicBezTo>
                  <a:lnTo>
                    <a:pt x="2725335" y="2478725"/>
                  </a:lnTo>
                  <a:cubicBezTo>
                    <a:pt x="2725335" y="2505235"/>
                    <a:pt x="2746826" y="2526726"/>
                    <a:pt x="2773336" y="2526726"/>
                  </a:cubicBezTo>
                  <a:lnTo>
                    <a:pt x="2965334" y="2526726"/>
                  </a:lnTo>
                  <a:cubicBezTo>
                    <a:pt x="2991844" y="2526726"/>
                    <a:pt x="3013335" y="2505235"/>
                    <a:pt x="3013335" y="2478725"/>
                  </a:cubicBezTo>
                  <a:lnTo>
                    <a:pt x="3013335" y="2286727"/>
                  </a:lnTo>
                  <a:cubicBezTo>
                    <a:pt x="3013335" y="2260217"/>
                    <a:pt x="2991844" y="2238726"/>
                    <a:pt x="2965334" y="2238726"/>
                  </a:cubicBezTo>
                  <a:close/>
                  <a:moveTo>
                    <a:pt x="2313922" y="2238726"/>
                  </a:moveTo>
                  <a:cubicBezTo>
                    <a:pt x="2287412" y="2238726"/>
                    <a:pt x="2265921" y="2260217"/>
                    <a:pt x="2265921" y="2286727"/>
                  </a:cubicBezTo>
                  <a:lnTo>
                    <a:pt x="2265921" y="2478725"/>
                  </a:lnTo>
                  <a:cubicBezTo>
                    <a:pt x="2265921" y="2505235"/>
                    <a:pt x="2287412" y="2526726"/>
                    <a:pt x="2313922" y="2526726"/>
                  </a:cubicBezTo>
                  <a:lnTo>
                    <a:pt x="2505920" y="2526726"/>
                  </a:lnTo>
                  <a:cubicBezTo>
                    <a:pt x="2532430" y="2526726"/>
                    <a:pt x="2553921" y="2505235"/>
                    <a:pt x="2553921" y="2478725"/>
                  </a:cubicBezTo>
                  <a:lnTo>
                    <a:pt x="2553921" y="2286727"/>
                  </a:lnTo>
                  <a:cubicBezTo>
                    <a:pt x="2553921" y="2260217"/>
                    <a:pt x="2532430" y="2238726"/>
                    <a:pt x="2505920" y="2238726"/>
                  </a:cubicBezTo>
                  <a:close/>
                  <a:moveTo>
                    <a:pt x="1854508" y="2238726"/>
                  </a:moveTo>
                  <a:cubicBezTo>
                    <a:pt x="1827998" y="2238726"/>
                    <a:pt x="1806507" y="2260217"/>
                    <a:pt x="1806507" y="2286727"/>
                  </a:cubicBezTo>
                  <a:lnTo>
                    <a:pt x="1806507" y="2478725"/>
                  </a:lnTo>
                  <a:cubicBezTo>
                    <a:pt x="1806507" y="2505235"/>
                    <a:pt x="1827998" y="2526726"/>
                    <a:pt x="1854508" y="2526726"/>
                  </a:cubicBezTo>
                  <a:lnTo>
                    <a:pt x="2046506" y="2526726"/>
                  </a:lnTo>
                  <a:cubicBezTo>
                    <a:pt x="2073016" y="2526726"/>
                    <a:pt x="2094507" y="2505235"/>
                    <a:pt x="2094507" y="2478725"/>
                  </a:cubicBezTo>
                  <a:lnTo>
                    <a:pt x="2094507" y="2286727"/>
                  </a:lnTo>
                  <a:cubicBezTo>
                    <a:pt x="2094507" y="2260217"/>
                    <a:pt x="2073016" y="2238726"/>
                    <a:pt x="2046506" y="2238726"/>
                  </a:cubicBezTo>
                  <a:close/>
                  <a:moveTo>
                    <a:pt x="879732" y="2133675"/>
                  </a:moveTo>
                  <a:cubicBezTo>
                    <a:pt x="767330" y="2133675"/>
                    <a:pt x="676210" y="2224795"/>
                    <a:pt x="676210" y="2337197"/>
                  </a:cubicBezTo>
                  <a:cubicBezTo>
                    <a:pt x="676210" y="2449599"/>
                    <a:pt x="767330" y="2540719"/>
                    <a:pt x="879732" y="2540719"/>
                  </a:cubicBezTo>
                  <a:cubicBezTo>
                    <a:pt x="956121" y="2540719"/>
                    <a:pt x="1022681" y="2498634"/>
                    <a:pt x="1054808" y="2434886"/>
                  </a:cubicBezTo>
                  <a:lnTo>
                    <a:pt x="1469273" y="2434887"/>
                  </a:lnTo>
                  <a:cubicBezTo>
                    <a:pt x="1529381" y="2434887"/>
                    <a:pt x="1578108" y="2386160"/>
                    <a:pt x="1578108" y="2326052"/>
                  </a:cubicBezTo>
                  <a:cubicBezTo>
                    <a:pt x="1578108" y="2265944"/>
                    <a:pt x="1529381" y="2217217"/>
                    <a:pt x="1469273" y="2217217"/>
                  </a:cubicBezTo>
                  <a:lnTo>
                    <a:pt x="1039779" y="2217217"/>
                  </a:lnTo>
                  <a:cubicBezTo>
                    <a:pt x="1005455" y="2165662"/>
                    <a:pt x="946329" y="2133675"/>
                    <a:pt x="879732" y="2133675"/>
                  </a:cubicBezTo>
                  <a:close/>
                  <a:moveTo>
                    <a:pt x="2773336" y="1699178"/>
                  </a:moveTo>
                  <a:cubicBezTo>
                    <a:pt x="2746826" y="1699178"/>
                    <a:pt x="2725335" y="1720669"/>
                    <a:pt x="2725335" y="1747179"/>
                  </a:cubicBezTo>
                  <a:lnTo>
                    <a:pt x="2725335" y="1939177"/>
                  </a:lnTo>
                  <a:cubicBezTo>
                    <a:pt x="2725335" y="1965687"/>
                    <a:pt x="2746826" y="1987178"/>
                    <a:pt x="2773336" y="1987178"/>
                  </a:cubicBezTo>
                  <a:lnTo>
                    <a:pt x="2965334" y="1987178"/>
                  </a:lnTo>
                  <a:cubicBezTo>
                    <a:pt x="2991844" y="1987178"/>
                    <a:pt x="3013335" y="1965687"/>
                    <a:pt x="3013335" y="1939177"/>
                  </a:cubicBezTo>
                  <a:lnTo>
                    <a:pt x="3013335" y="1747179"/>
                  </a:lnTo>
                  <a:cubicBezTo>
                    <a:pt x="3013335" y="1720669"/>
                    <a:pt x="2991844" y="1699178"/>
                    <a:pt x="2965334" y="1699178"/>
                  </a:cubicBezTo>
                  <a:close/>
                  <a:moveTo>
                    <a:pt x="2313922" y="1699178"/>
                  </a:moveTo>
                  <a:cubicBezTo>
                    <a:pt x="2287412" y="1699178"/>
                    <a:pt x="2265921" y="1720669"/>
                    <a:pt x="2265921" y="1747179"/>
                  </a:cubicBezTo>
                  <a:lnTo>
                    <a:pt x="2265921" y="1939177"/>
                  </a:lnTo>
                  <a:cubicBezTo>
                    <a:pt x="2265921" y="1965687"/>
                    <a:pt x="2287412" y="1987178"/>
                    <a:pt x="2313922" y="1987178"/>
                  </a:cubicBezTo>
                  <a:lnTo>
                    <a:pt x="2505920" y="1987178"/>
                  </a:lnTo>
                  <a:cubicBezTo>
                    <a:pt x="2532430" y="1987178"/>
                    <a:pt x="2553921" y="1965687"/>
                    <a:pt x="2553921" y="1939177"/>
                  </a:cubicBezTo>
                  <a:lnTo>
                    <a:pt x="2553921" y="1747179"/>
                  </a:lnTo>
                  <a:cubicBezTo>
                    <a:pt x="2553921" y="1720669"/>
                    <a:pt x="2532430" y="1699178"/>
                    <a:pt x="2505920" y="1699178"/>
                  </a:cubicBezTo>
                  <a:close/>
                  <a:moveTo>
                    <a:pt x="1854508" y="1699178"/>
                  </a:moveTo>
                  <a:cubicBezTo>
                    <a:pt x="1827998" y="1699178"/>
                    <a:pt x="1806507" y="1720669"/>
                    <a:pt x="1806507" y="1747179"/>
                  </a:cubicBezTo>
                  <a:lnTo>
                    <a:pt x="1806507" y="1939177"/>
                  </a:lnTo>
                  <a:cubicBezTo>
                    <a:pt x="1806507" y="1965687"/>
                    <a:pt x="1827998" y="1987178"/>
                    <a:pt x="1854508" y="1987178"/>
                  </a:cubicBezTo>
                  <a:lnTo>
                    <a:pt x="2046506" y="1987178"/>
                  </a:lnTo>
                  <a:cubicBezTo>
                    <a:pt x="2073016" y="1987178"/>
                    <a:pt x="2094507" y="1965687"/>
                    <a:pt x="2094507" y="1939177"/>
                  </a:cubicBezTo>
                  <a:lnTo>
                    <a:pt x="2094507" y="1747179"/>
                  </a:lnTo>
                  <a:cubicBezTo>
                    <a:pt x="2094507" y="1720669"/>
                    <a:pt x="2073016" y="1699178"/>
                    <a:pt x="2046506" y="1699178"/>
                  </a:cubicBezTo>
                  <a:close/>
                  <a:moveTo>
                    <a:pt x="1035948" y="1186216"/>
                  </a:moveTo>
                  <a:cubicBezTo>
                    <a:pt x="1165960" y="1186216"/>
                    <a:pt x="1271356" y="1291612"/>
                    <a:pt x="1271356" y="1421624"/>
                  </a:cubicBezTo>
                  <a:cubicBezTo>
                    <a:pt x="1271356" y="1551636"/>
                    <a:pt x="1165960" y="1657032"/>
                    <a:pt x="1035948" y="1657032"/>
                  </a:cubicBezTo>
                  <a:cubicBezTo>
                    <a:pt x="905936" y="1657032"/>
                    <a:pt x="800540" y="1551636"/>
                    <a:pt x="800540" y="1421624"/>
                  </a:cubicBezTo>
                  <a:cubicBezTo>
                    <a:pt x="800540" y="1291612"/>
                    <a:pt x="905936" y="1186216"/>
                    <a:pt x="1035948" y="1186216"/>
                  </a:cubicBezTo>
                  <a:close/>
                  <a:moveTo>
                    <a:pt x="2773336" y="1159631"/>
                  </a:moveTo>
                  <a:cubicBezTo>
                    <a:pt x="2746826" y="1159631"/>
                    <a:pt x="2725335" y="1181122"/>
                    <a:pt x="2725335" y="1207632"/>
                  </a:cubicBezTo>
                  <a:lnTo>
                    <a:pt x="2725335" y="1399630"/>
                  </a:lnTo>
                  <a:cubicBezTo>
                    <a:pt x="2725335" y="1426140"/>
                    <a:pt x="2746826" y="1447631"/>
                    <a:pt x="2773336" y="1447631"/>
                  </a:cubicBezTo>
                  <a:lnTo>
                    <a:pt x="2965334" y="1447631"/>
                  </a:lnTo>
                  <a:cubicBezTo>
                    <a:pt x="2991844" y="1447631"/>
                    <a:pt x="3013335" y="1426140"/>
                    <a:pt x="3013335" y="1399630"/>
                  </a:cubicBezTo>
                  <a:lnTo>
                    <a:pt x="3013335" y="1207632"/>
                  </a:lnTo>
                  <a:cubicBezTo>
                    <a:pt x="3013335" y="1181122"/>
                    <a:pt x="2991844" y="1159631"/>
                    <a:pt x="2965334" y="1159631"/>
                  </a:cubicBezTo>
                  <a:close/>
                  <a:moveTo>
                    <a:pt x="2313922" y="1159631"/>
                  </a:moveTo>
                  <a:cubicBezTo>
                    <a:pt x="2287412" y="1159631"/>
                    <a:pt x="2265921" y="1181122"/>
                    <a:pt x="2265921" y="1207632"/>
                  </a:cubicBezTo>
                  <a:lnTo>
                    <a:pt x="2265921" y="1399630"/>
                  </a:lnTo>
                  <a:cubicBezTo>
                    <a:pt x="2265921" y="1426140"/>
                    <a:pt x="2287412" y="1447631"/>
                    <a:pt x="2313922" y="1447631"/>
                  </a:cubicBezTo>
                  <a:lnTo>
                    <a:pt x="2505920" y="1447631"/>
                  </a:lnTo>
                  <a:cubicBezTo>
                    <a:pt x="2532430" y="1447631"/>
                    <a:pt x="2553921" y="1426140"/>
                    <a:pt x="2553921" y="1399630"/>
                  </a:cubicBezTo>
                  <a:lnTo>
                    <a:pt x="2553921" y="1207632"/>
                  </a:lnTo>
                  <a:cubicBezTo>
                    <a:pt x="2553921" y="1181122"/>
                    <a:pt x="2532430" y="1159631"/>
                    <a:pt x="2505920" y="1159631"/>
                  </a:cubicBezTo>
                  <a:close/>
                  <a:moveTo>
                    <a:pt x="1854508" y="1159631"/>
                  </a:moveTo>
                  <a:cubicBezTo>
                    <a:pt x="1827998" y="1159631"/>
                    <a:pt x="1806507" y="1181122"/>
                    <a:pt x="1806507" y="1207632"/>
                  </a:cubicBezTo>
                  <a:lnTo>
                    <a:pt x="1806507" y="1399630"/>
                  </a:lnTo>
                  <a:cubicBezTo>
                    <a:pt x="1806507" y="1426140"/>
                    <a:pt x="1827998" y="1447631"/>
                    <a:pt x="1854508" y="1447631"/>
                  </a:cubicBezTo>
                  <a:lnTo>
                    <a:pt x="2046506" y="1447631"/>
                  </a:lnTo>
                  <a:cubicBezTo>
                    <a:pt x="2073016" y="1447631"/>
                    <a:pt x="2094507" y="1426140"/>
                    <a:pt x="2094507" y="1399630"/>
                  </a:cubicBezTo>
                  <a:lnTo>
                    <a:pt x="2094507" y="1207632"/>
                  </a:lnTo>
                  <a:cubicBezTo>
                    <a:pt x="2094507" y="1181122"/>
                    <a:pt x="2073016" y="1159631"/>
                    <a:pt x="2046506" y="1159631"/>
                  </a:cubicBezTo>
                  <a:close/>
                  <a:moveTo>
                    <a:pt x="1035947" y="1097587"/>
                  </a:moveTo>
                  <a:cubicBezTo>
                    <a:pt x="856987" y="1097587"/>
                    <a:pt x="711911" y="1242663"/>
                    <a:pt x="711911" y="1421623"/>
                  </a:cubicBezTo>
                  <a:cubicBezTo>
                    <a:pt x="711911" y="1600583"/>
                    <a:pt x="856987" y="1745659"/>
                    <a:pt x="1035947" y="1745659"/>
                  </a:cubicBezTo>
                  <a:cubicBezTo>
                    <a:pt x="1214907" y="1745659"/>
                    <a:pt x="1359983" y="1600583"/>
                    <a:pt x="1359983" y="1421623"/>
                  </a:cubicBezTo>
                  <a:cubicBezTo>
                    <a:pt x="1359983" y="1242663"/>
                    <a:pt x="1214907" y="1097587"/>
                    <a:pt x="1035947" y="1097587"/>
                  </a:cubicBezTo>
                  <a:close/>
                  <a:moveTo>
                    <a:pt x="593124" y="376367"/>
                  </a:moveTo>
                  <a:lnTo>
                    <a:pt x="3225543" y="376367"/>
                  </a:lnTo>
                  <a:cubicBezTo>
                    <a:pt x="3328637" y="376367"/>
                    <a:pt x="3412211" y="459941"/>
                    <a:pt x="3412211" y="563035"/>
                  </a:cubicBezTo>
                  <a:lnTo>
                    <a:pt x="3412211" y="3074837"/>
                  </a:lnTo>
                  <a:cubicBezTo>
                    <a:pt x="3412211" y="3177931"/>
                    <a:pt x="3328637" y="3261505"/>
                    <a:pt x="3225543" y="3261505"/>
                  </a:cubicBezTo>
                  <a:lnTo>
                    <a:pt x="593124" y="3261505"/>
                  </a:lnTo>
                  <a:cubicBezTo>
                    <a:pt x="490030" y="3261505"/>
                    <a:pt x="406456" y="3177931"/>
                    <a:pt x="406456" y="3074837"/>
                  </a:cubicBezTo>
                  <a:lnTo>
                    <a:pt x="406456" y="563035"/>
                  </a:lnTo>
                  <a:cubicBezTo>
                    <a:pt x="406456" y="459941"/>
                    <a:pt x="490030" y="376367"/>
                    <a:pt x="593124" y="376367"/>
                  </a:cubicBezTo>
                  <a:close/>
                  <a:moveTo>
                    <a:pt x="466365" y="263607"/>
                  </a:moveTo>
                  <a:cubicBezTo>
                    <a:pt x="353740" y="263607"/>
                    <a:pt x="262440" y="354907"/>
                    <a:pt x="262440" y="467532"/>
                  </a:cubicBezTo>
                  <a:lnTo>
                    <a:pt x="262440" y="3211530"/>
                  </a:lnTo>
                  <a:cubicBezTo>
                    <a:pt x="262440" y="3324155"/>
                    <a:pt x="353740" y="3415455"/>
                    <a:pt x="466365" y="3415455"/>
                  </a:cubicBezTo>
                  <a:lnTo>
                    <a:pt x="3352302" y="3415455"/>
                  </a:lnTo>
                  <a:cubicBezTo>
                    <a:pt x="3464927" y="3415455"/>
                    <a:pt x="3556227" y="3324155"/>
                    <a:pt x="3556227" y="3211530"/>
                  </a:cubicBezTo>
                  <a:lnTo>
                    <a:pt x="3556227" y="2945906"/>
                  </a:lnTo>
                  <a:lnTo>
                    <a:pt x="3604113" y="2945906"/>
                  </a:lnTo>
                  <a:cubicBezTo>
                    <a:pt x="3647262" y="2945906"/>
                    <a:pt x="3682241" y="2910927"/>
                    <a:pt x="3682241" y="2867778"/>
                  </a:cubicBezTo>
                  <a:lnTo>
                    <a:pt x="3682241" y="2555278"/>
                  </a:lnTo>
                  <a:cubicBezTo>
                    <a:pt x="3682241" y="2512129"/>
                    <a:pt x="3647262" y="2477150"/>
                    <a:pt x="3604113" y="2477150"/>
                  </a:cubicBezTo>
                  <a:lnTo>
                    <a:pt x="3556227" y="2477150"/>
                  </a:lnTo>
                  <a:lnTo>
                    <a:pt x="3556227" y="1181006"/>
                  </a:lnTo>
                  <a:lnTo>
                    <a:pt x="3604113" y="1181006"/>
                  </a:lnTo>
                  <a:cubicBezTo>
                    <a:pt x="3647262" y="1181006"/>
                    <a:pt x="3682241" y="1146027"/>
                    <a:pt x="3682241" y="1102878"/>
                  </a:cubicBezTo>
                  <a:lnTo>
                    <a:pt x="3682241" y="790378"/>
                  </a:lnTo>
                  <a:cubicBezTo>
                    <a:pt x="3682241" y="747229"/>
                    <a:pt x="3647262" y="712250"/>
                    <a:pt x="3604113" y="712250"/>
                  </a:cubicBezTo>
                  <a:lnTo>
                    <a:pt x="3556227" y="712250"/>
                  </a:lnTo>
                  <a:lnTo>
                    <a:pt x="3556227" y="467532"/>
                  </a:lnTo>
                  <a:cubicBezTo>
                    <a:pt x="3556227" y="354907"/>
                    <a:pt x="3464927" y="263607"/>
                    <a:pt x="3352302" y="263607"/>
                  </a:cubicBezTo>
                  <a:close/>
                  <a:moveTo>
                    <a:pt x="235370" y="0"/>
                  </a:moveTo>
                  <a:lnTo>
                    <a:pt x="3693337" y="0"/>
                  </a:lnTo>
                  <a:cubicBezTo>
                    <a:pt x="3823328" y="0"/>
                    <a:pt x="3928707" y="105379"/>
                    <a:pt x="3928707" y="235370"/>
                  </a:cubicBezTo>
                  <a:lnTo>
                    <a:pt x="3928707" y="3402502"/>
                  </a:lnTo>
                  <a:cubicBezTo>
                    <a:pt x="3928707" y="3485210"/>
                    <a:pt x="3886047" y="3557954"/>
                    <a:pt x="3821334" y="3599629"/>
                  </a:cubicBezTo>
                  <a:lnTo>
                    <a:pt x="3732546" y="3954781"/>
                  </a:lnTo>
                  <a:lnTo>
                    <a:pt x="2998166" y="3954781"/>
                  </a:lnTo>
                  <a:lnTo>
                    <a:pt x="2918939" y="3637872"/>
                  </a:lnTo>
                  <a:lnTo>
                    <a:pt x="1025164" y="3637872"/>
                  </a:lnTo>
                  <a:lnTo>
                    <a:pt x="945937" y="3954781"/>
                  </a:lnTo>
                  <a:lnTo>
                    <a:pt x="211557" y="3954781"/>
                  </a:lnTo>
                  <a:lnTo>
                    <a:pt x="125186" y="3609298"/>
                  </a:lnTo>
                  <a:cubicBezTo>
                    <a:pt x="50483" y="3570656"/>
                    <a:pt x="0" y="3492475"/>
                    <a:pt x="0" y="3402502"/>
                  </a:cubicBezTo>
                  <a:lnTo>
                    <a:pt x="0" y="235370"/>
                  </a:lnTo>
                  <a:cubicBezTo>
                    <a:pt x="0" y="105379"/>
                    <a:pt x="105379" y="0"/>
                    <a:pt x="235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xmlns="" id="{85CB07C1-BE6E-406A-AB6E-734C2C1E8101}"/>
                </a:ext>
              </a:extLst>
            </p:cNvPr>
            <p:cNvSpPr/>
            <p:nvPr/>
          </p:nvSpPr>
          <p:spPr>
            <a:xfrm>
              <a:off x="9626515" y="1969444"/>
              <a:ext cx="330976" cy="339180"/>
            </a:xfrm>
            <a:custGeom>
              <a:avLst/>
              <a:gdLst/>
              <a:ahLst/>
              <a:cxnLst/>
              <a:rect l="l" t="t" r="r" b="b"/>
              <a:pathLst>
                <a:path w="3888432" h="3984815">
                  <a:moveTo>
                    <a:pt x="3131805" y="2156163"/>
                  </a:moveTo>
                  <a:lnTo>
                    <a:pt x="3132791" y="2156712"/>
                  </a:lnTo>
                  <a:lnTo>
                    <a:pt x="3132791" y="3458037"/>
                  </a:lnTo>
                  <a:lnTo>
                    <a:pt x="2592791" y="3458037"/>
                  </a:lnTo>
                  <a:lnTo>
                    <a:pt x="2592791" y="2392416"/>
                  </a:lnTo>
                  <a:lnTo>
                    <a:pt x="3131805" y="2392416"/>
                  </a:lnTo>
                  <a:close/>
                  <a:moveTo>
                    <a:pt x="1894806" y="1447696"/>
                  </a:moveTo>
                  <a:lnTo>
                    <a:pt x="2434806" y="1447696"/>
                  </a:lnTo>
                  <a:lnTo>
                    <a:pt x="2434806" y="3067696"/>
                  </a:lnTo>
                  <a:lnTo>
                    <a:pt x="2425859" y="3067696"/>
                  </a:lnTo>
                  <a:lnTo>
                    <a:pt x="2425859" y="3458037"/>
                  </a:lnTo>
                  <a:lnTo>
                    <a:pt x="1885859" y="3458037"/>
                  </a:lnTo>
                  <a:lnTo>
                    <a:pt x="1885859" y="1462222"/>
                  </a:lnTo>
                  <a:lnTo>
                    <a:pt x="1894806" y="1467205"/>
                  </a:lnTo>
                  <a:close/>
                  <a:moveTo>
                    <a:pt x="1178927" y="1068489"/>
                  </a:moveTo>
                  <a:lnTo>
                    <a:pt x="1179306" y="1068700"/>
                  </a:lnTo>
                  <a:lnTo>
                    <a:pt x="1179306" y="1992407"/>
                  </a:lnTo>
                  <a:lnTo>
                    <a:pt x="1718927" y="1992407"/>
                  </a:lnTo>
                  <a:lnTo>
                    <a:pt x="1718927" y="3458037"/>
                  </a:lnTo>
                  <a:lnTo>
                    <a:pt x="1178927" y="3458037"/>
                  </a:lnTo>
                  <a:close/>
                  <a:moveTo>
                    <a:pt x="471995" y="674757"/>
                  </a:moveTo>
                  <a:lnTo>
                    <a:pt x="482407" y="680556"/>
                  </a:lnTo>
                  <a:lnTo>
                    <a:pt x="1022307" y="680556"/>
                  </a:lnTo>
                  <a:lnTo>
                    <a:pt x="1022307" y="2085638"/>
                  </a:lnTo>
                  <a:lnTo>
                    <a:pt x="1011995" y="2085638"/>
                  </a:lnTo>
                  <a:lnTo>
                    <a:pt x="1011995" y="3458037"/>
                  </a:lnTo>
                  <a:lnTo>
                    <a:pt x="471995" y="3458037"/>
                  </a:lnTo>
                  <a:close/>
                  <a:moveTo>
                    <a:pt x="3301860" y="259154"/>
                  </a:moveTo>
                  <a:lnTo>
                    <a:pt x="3841860" y="259154"/>
                  </a:lnTo>
                  <a:lnTo>
                    <a:pt x="3841860" y="2548347"/>
                  </a:lnTo>
                  <a:lnTo>
                    <a:pt x="3835956" y="2548347"/>
                  </a:lnTo>
                  <a:lnTo>
                    <a:pt x="3839723" y="2550445"/>
                  </a:lnTo>
                  <a:lnTo>
                    <a:pt x="3839723" y="3458037"/>
                  </a:lnTo>
                  <a:lnTo>
                    <a:pt x="3299723" y="3458037"/>
                  </a:lnTo>
                  <a:lnTo>
                    <a:pt x="3299723" y="2249687"/>
                  </a:lnTo>
                  <a:lnTo>
                    <a:pt x="3301860" y="2250877"/>
                  </a:lnTo>
                  <a:close/>
                  <a:moveTo>
                    <a:pt x="0" y="0"/>
                  </a:moveTo>
                  <a:lnTo>
                    <a:pt x="360000" y="0"/>
                  </a:lnTo>
                  <a:lnTo>
                    <a:pt x="360000" y="3624815"/>
                  </a:lnTo>
                  <a:lnTo>
                    <a:pt x="3888432" y="3624815"/>
                  </a:lnTo>
                  <a:lnTo>
                    <a:pt x="3888432" y="3984815"/>
                  </a:lnTo>
                  <a:lnTo>
                    <a:pt x="0" y="3984815"/>
                  </a:lnTo>
                  <a:lnTo>
                    <a:pt x="0" y="3888432"/>
                  </a:lnTo>
                  <a:lnTo>
                    <a:pt x="0" y="36248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" name="Rounded Rectangle 4">
              <a:extLst>
                <a:ext uri="{FF2B5EF4-FFF2-40B4-BE49-F238E27FC236}">
                  <a16:creationId xmlns:a16="http://schemas.microsoft.com/office/drawing/2014/main" xmlns="" id="{2C0B57BA-B464-44AF-84E3-35CE5FDD7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65361" y="4863776"/>
              <a:ext cx="330939" cy="234666"/>
            </a:xfrm>
            <a:custGeom>
              <a:avLst/>
              <a:gdLst/>
              <a:ahLst/>
              <a:cxnLst/>
              <a:rect l="l" t="t" r="r" b="b"/>
              <a:pathLst>
                <a:path w="3960000" h="2808000">
                  <a:moveTo>
                    <a:pt x="2137982" y="2165237"/>
                  </a:moveTo>
                  <a:lnTo>
                    <a:pt x="2111402" y="2204211"/>
                  </a:lnTo>
                  <a:lnTo>
                    <a:pt x="2137982" y="2204211"/>
                  </a:lnTo>
                  <a:close/>
                  <a:moveTo>
                    <a:pt x="2635730" y="2101964"/>
                  </a:moveTo>
                  <a:cubicBezTo>
                    <a:pt x="2615812" y="2101964"/>
                    <a:pt x="2599666" y="2142287"/>
                    <a:pt x="2599666" y="2192028"/>
                  </a:cubicBezTo>
                  <a:cubicBezTo>
                    <a:pt x="2599666" y="2241769"/>
                    <a:pt x="2615812" y="2282092"/>
                    <a:pt x="2635730" y="2282092"/>
                  </a:cubicBezTo>
                  <a:cubicBezTo>
                    <a:pt x="2655648" y="2282092"/>
                    <a:pt x="2671794" y="2241769"/>
                    <a:pt x="2671794" y="2192028"/>
                  </a:cubicBezTo>
                  <a:cubicBezTo>
                    <a:pt x="2671794" y="2142287"/>
                    <a:pt x="2655648" y="2101964"/>
                    <a:pt x="2635730" y="2101964"/>
                  </a:cubicBezTo>
                  <a:close/>
                  <a:moveTo>
                    <a:pt x="1280012" y="2101964"/>
                  </a:moveTo>
                  <a:cubicBezTo>
                    <a:pt x="1260094" y="2101964"/>
                    <a:pt x="1243948" y="2142287"/>
                    <a:pt x="1243948" y="2192028"/>
                  </a:cubicBezTo>
                  <a:cubicBezTo>
                    <a:pt x="1243948" y="2241769"/>
                    <a:pt x="1260094" y="2282092"/>
                    <a:pt x="1280012" y="2282092"/>
                  </a:cubicBezTo>
                  <a:cubicBezTo>
                    <a:pt x="1299930" y="2282092"/>
                    <a:pt x="1316076" y="2241769"/>
                    <a:pt x="1316076" y="2192028"/>
                  </a:cubicBezTo>
                  <a:cubicBezTo>
                    <a:pt x="1316076" y="2142287"/>
                    <a:pt x="1299930" y="2101964"/>
                    <a:pt x="1280012" y="2101964"/>
                  </a:cubicBezTo>
                  <a:close/>
                  <a:moveTo>
                    <a:pt x="2138296" y="2025749"/>
                  </a:moveTo>
                  <a:lnTo>
                    <a:pt x="2139137" y="2026323"/>
                  </a:lnTo>
                  <a:lnTo>
                    <a:pt x="2216315" y="2026323"/>
                  </a:lnTo>
                  <a:lnTo>
                    <a:pt x="2216315" y="2204211"/>
                  </a:lnTo>
                  <a:lnTo>
                    <a:pt x="2256063" y="2204211"/>
                  </a:lnTo>
                  <a:lnTo>
                    <a:pt x="2256063" y="2282544"/>
                  </a:lnTo>
                  <a:lnTo>
                    <a:pt x="2216315" y="2282544"/>
                  </a:lnTo>
                  <a:lnTo>
                    <a:pt x="2216315" y="2357732"/>
                  </a:lnTo>
                  <a:lnTo>
                    <a:pt x="2137982" y="2357732"/>
                  </a:lnTo>
                  <a:lnTo>
                    <a:pt x="2137982" y="2282544"/>
                  </a:lnTo>
                  <a:lnTo>
                    <a:pt x="2015039" y="2282544"/>
                  </a:lnTo>
                  <a:lnTo>
                    <a:pt x="2015039" y="2208059"/>
                  </a:lnTo>
                  <a:lnTo>
                    <a:pt x="2014304" y="2207558"/>
                  </a:lnTo>
                  <a:lnTo>
                    <a:pt x="2015039" y="2206481"/>
                  </a:lnTo>
                  <a:lnTo>
                    <a:pt x="2015039" y="2204211"/>
                  </a:lnTo>
                  <a:lnTo>
                    <a:pt x="2016587" y="2204211"/>
                  </a:lnTo>
                  <a:close/>
                  <a:moveTo>
                    <a:pt x="1855876" y="2017651"/>
                  </a:moveTo>
                  <a:cubicBezTo>
                    <a:pt x="1914135" y="2017257"/>
                    <a:pt x="1961791" y="2063958"/>
                    <a:pt x="1962577" y="2122214"/>
                  </a:cubicBezTo>
                  <a:cubicBezTo>
                    <a:pt x="1962954" y="2150145"/>
                    <a:pt x="1952489" y="2175712"/>
                    <a:pt x="1934995" y="2194820"/>
                  </a:cubicBezTo>
                  <a:cubicBezTo>
                    <a:pt x="1952694" y="2214184"/>
                    <a:pt x="1963194" y="2240138"/>
                    <a:pt x="1962560" y="2268406"/>
                  </a:cubicBezTo>
                  <a:cubicBezTo>
                    <a:pt x="1961260" y="2326468"/>
                    <a:pt x="1913477" y="2372672"/>
                    <a:pt x="1855404" y="2372021"/>
                  </a:cubicBezTo>
                  <a:cubicBezTo>
                    <a:pt x="1797331" y="2371371"/>
                    <a:pt x="1750595" y="2324109"/>
                    <a:pt x="1750595" y="2266032"/>
                  </a:cubicBezTo>
                  <a:lnTo>
                    <a:pt x="1826499" y="2266032"/>
                  </a:lnTo>
                  <a:cubicBezTo>
                    <a:pt x="1826499" y="2282520"/>
                    <a:pt x="1839767" y="2295938"/>
                    <a:pt x="1856254" y="2296122"/>
                  </a:cubicBezTo>
                  <a:cubicBezTo>
                    <a:pt x="1872741" y="2296307"/>
                    <a:pt x="1886306" y="2283190"/>
                    <a:pt x="1886676" y="2266706"/>
                  </a:cubicBezTo>
                  <a:cubicBezTo>
                    <a:pt x="1887039" y="2250493"/>
                    <a:pt x="1874503" y="2236962"/>
                    <a:pt x="1858407" y="2236065"/>
                  </a:cubicBezTo>
                  <a:lnTo>
                    <a:pt x="1814193" y="2236065"/>
                  </a:lnTo>
                  <a:lnTo>
                    <a:pt x="1814193" y="2152552"/>
                  </a:lnTo>
                  <a:lnTo>
                    <a:pt x="1857384" y="2152552"/>
                  </a:lnTo>
                  <a:cubicBezTo>
                    <a:pt x="1873190" y="2152141"/>
                    <a:pt x="1885741" y="2139089"/>
                    <a:pt x="1885527" y="2123254"/>
                  </a:cubicBezTo>
                  <a:cubicBezTo>
                    <a:pt x="1885313" y="2107349"/>
                    <a:pt x="1872302" y="2094598"/>
                    <a:pt x="1856396" y="2094706"/>
                  </a:cubicBezTo>
                  <a:cubicBezTo>
                    <a:pt x="1840490" y="2094813"/>
                    <a:pt x="1827652" y="2107738"/>
                    <a:pt x="1827652" y="2123644"/>
                  </a:cubicBezTo>
                  <a:lnTo>
                    <a:pt x="1750595" y="2123644"/>
                  </a:lnTo>
                  <a:cubicBezTo>
                    <a:pt x="1750595" y="2065383"/>
                    <a:pt x="1797616" y="2018044"/>
                    <a:pt x="1855876" y="2017651"/>
                  </a:cubicBezTo>
                  <a:close/>
                  <a:moveTo>
                    <a:pt x="2930344" y="2012028"/>
                  </a:moveTo>
                  <a:cubicBezTo>
                    <a:pt x="2996416" y="2014229"/>
                    <a:pt x="3045968" y="2074602"/>
                    <a:pt x="3038901" y="2136479"/>
                  </a:cubicBezTo>
                  <a:cubicBezTo>
                    <a:pt x="3029916" y="2202312"/>
                    <a:pt x="2982346" y="2231435"/>
                    <a:pt x="2939412" y="2275597"/>
                  </a:cubicBezTo>
                  <a:lnTo>
                    <a:pt x="3031192" y="2275597"/>
                  </a:lnTo>
                  <a:lnTo>
                    <a:pt x="3031192" y="2357732"/>
                  </a:lnTo>
                  <a:lnTo>
                    <a:pt x="2819358" y="2357732"/>
                  </a:lnTo>
                  <a:cubicBezTo>
                    <a:pt x="2819409" y="2335416"/>
                    <a:pt x="2820521" y="2314113"/>
                    <a:pt x="2820571" y="2291797"/>
                  </a:cubicBezTo>
                  <a:cubicBezTo>
                    <a:pt x="2870625" y="2240158"/>
                    <a:pt x="2905662" y="2213324"/>
                    <a:pt x="2965770" y="2143601"/>
                  </a:cubicBezTo>
                  <a:cubicBezTo>
                    <a:pt x="2980233" y="2116927"/>
                    <a:pt x="2957264" y="2092452"/>
                    <a:pt x="2931831" y="2093607"/>
                  </a:cubicBezTo>
                  <a:cubicBezTo>
                    <a:pt x="2910102" y="2094595"/>
                    <a:pt x="2891536" y="2110969"/>
                    <a:pt x="2889885" y="2139461"/>
                  </a:cubicBezTo>
                  <a:lnTo>
                    <a:pt x="2818945" y="2139461"/>
                  </a:lnTo>
                  <a:cubicBezTo>
                    <a:pt x="2821421" y="2064364"/>
                    <a:pt x="2869776" y="2012037"/>
                    <a:pt x="2930344" y="2012028"/>
                  </a:cubicBezTo>
                  <a:close/>
                  <a:moveTo>
                    <a:pt x="2635730" y="2012028"/>
                  </a:moveTo>
                  <a:cubicBezTo>
                    <a:pt x="2705318" y="2012028"/>
                    <a:pt x="2761730" y="2092617"/>
                    <a:pt x="2761730" y="2192028"/>
                  </a:cubicBezTo>
                  <a:cubicBezTo>
                    <a:pt x="2761730" y="2291439"/>
                    <a:pt x="2705318" y="2372028"/>
                    <a:pt x="2635730" y="2372028"/>
                  </a:cubicBezTo>
                  <a:cubicBezTo>
                    <a:pt x="2566142" y="2372028"/>
                    <a:pt x="2509730" y="2291439"/>
                    <a:pt x="2509730" y="2192028"/>
                  </a:cubicBezTo>
                  <a:cubicBezTo>
                    <a:pt x="2509730" y="2092617"/>
                    <a:pt x="2566142" y="2012028"/>
                    <a:pt x="2635730" y="2012028"/>
                  </a:cubicBezTo>
                  <a:close/>
                  <a:moveTo>
                    <a:pt x="2436237" y="2012028"/>
                  </a:moveTo>
                  <a:lnTo>
                    <a:pt x="2436206" y="2012510"/>
                  </a:lnTo>
                  <a:lnTo>
                    <a:pt x="2452515" y="2012510"/>
                  </a:lnTo>
                  <a:lnTo>
                    <a:pt x="2452515" y="2372028"/>
                  </a:lnTo>
                  <a:lnTo>
                    <a:pt x="2364870" y="2372028"/>
                  </a:lnTo>
                  <a:lnTo>
                    <a:pt x="2364870" y="2101874"/>
                  </a:lnTo>
                  <a:cubicBezTo>
                    <a:pt x="2347394" y="2108434"/>
                    <a:pt x="2328091" y="2111607"/>
                    <a:pt x="2308515" y="2111039"/>
                  </a:cubicBezTo>
                  <a:lnTo>
                    <a:pt x="2311564" y="2043892"/>
                  </a:lnTo>
                  <a:cubicBezTo>
                    <a:pt x="2321741" y="2044066"/>
                    <a:pt x="2331771" y="2042373"/>
                    <a:pt x="2340372" y="2039030"/>
                  </a:cubicBezTo>
                  <a:cubicBezTo>
                    <a:pt x="2355279" y="2033236"/>
                    <a:pt x="2364268" y="2023137"/>
                    <a:pt x="2364156" y="2012310"/>
                  </a:cubicBezTo>
                  <a:cubicBezTo>
                    <a:pt x="2388183" y="2012216"/>
                    <a:pt x="2412210" y="2012122"/>
                    <a:pt x="2436237" y="2012028"/>
                  </a:cubicBezTo>
                  <a:close/>
                  <a:moveTo>
                    <a:pt x="1574625" y="2012028"/>
                  </a:moveTo>
                  <a:cubicBezTo>
                    <a:pt x="1640698" y="2014229"/>
                    <a:pt x="1690250" y="2074602"/>
                    <a:pt x="1683183" y="2136479"/>
                  </a:cubicBezTo>
                  <a:cubicBezTo>
                    <a:pt x="1674198" y="2202312"/>
                    <a:pt x="1626628" y="2231435"/>
                    <a:pt x="1583694" y="2275597"/>
                  </a:cubicBezTo>
                  <a:lnTo>
                    <a:pt x="1675474" y="2275597"/>
                  </a:lnTo>
                  <a:lnTo>
                    <a:pt x="1675474" y="2357732"/>
                  </a:lnTo>
                  <a:lnTo>
                    <a:pt x="1463640" y="2357732"/>
                  </a:lnTo>
                  <a:cubicBezTo>
                    <a:pt x="1463691" y="2335416"/>
                    <a:pt x="1464802" y="2314113"/>
                    <a:pt x="1464853" y="2291797"/>
                  </a:cubicBezTo>
                  <a:cubicBezTo>
                    <a:pt x="1514907" y="2240158"/>
                    <a:pt x="1549943" y="2213324"/>
                    <a:pt x="1610052" y="2143601"/>
                  </a:cubicBezTo>
                  <a:cubicBezTo>
                    <a:pt x="1624515" y="2116927"/>
                    <a:pt x="1601546" y="2092452"/>
                    <a:pt x="1576112" y="2093607"/>
                  </a:cubicBezTo>
                  <a:cubicBezTo>
                    <a:pt x="1554383" y="2094595"/>
                    <a:pt x="1535817" y="2110969"/>
                    <a:pt x="1534167" y="2139461"/>
                  </a:cubicBezTo>
                  <a:lnTo>
                    <a:pt x="1463227" y="2139461"/>
                  </a:lnTo>
                  <a:cubicBezTo>
                    <a:pt x="1465703" y="2064364"/>
                    <a:pt x="1514058" y="2012037"/>
                    <a:pt x="1574625" y="2012028"/>
                  </a:cubicBezTo>
                  <a:close/>
                  <a:moveTo>
                    <a:pt x="1280012" y="2012028"/>
                  </a:moveTo>
                  <a:cubicBezTo>
                    <a:pt x="1349600" y="2012028"/>
                    <a:pt x="1406012" y="2092617"/>
                    <a:pt x="1406012" y="2192028"/>
                  </a:cubicBezTo>
                  <a:cubicBezTo>
                    <a:pt x="1406012" y="2291439"/>
                    <a:pt x="1349600" y="2372028"/>
                    <a:pt x="1280012" y="2372028"/>
                  </a:cubicBezTo>
                  <a:cubicBezTo>
                    <a:pt x="1210424" y="2372028"/>
                    <a:pt x="1154012" y="2291439"/>
                    <a:pt x="1154012" y="2192028"/>
                  </a:cubicBezTo>
                  <a:cubicBezTo>
                    <a:pt x="1154012" y="2092617"/>
                    <a:pt x="1210424" y="2012028"/>
                    <a:pt x="1280012" y="2012028"/>
                  </a:cubicBezTo>
                  <a:close/>
                  <a:moveTo>
                    <a:pt x="1080519" y="2012028"/>
                  </a:moveTo>
                  <a:lnTo>
                    <a:pt x="1080488" y="2012510"/>
                  </a:lnTo>
                  <a:lnTo>
                    <a:pt x="1096797" y="2012510"/>
                  </a:lnTo>
                  <a:lnTo>
                    <a:pt x="1096797" y="2372028"/>
                  </a:lnTo>
                  <a:lnTo>
                    <a:pt x="1009152" y="2372028"/>
                  </a:lnTo>
                  <a:lnTo>
                    <a:pt x="1009152" y="2101874"/>
                  </a:lnTo>
                  <a:cubicBezTo>
                    <a:pt x="991676" y="2108434"/>
                    <a:pt x="972373" y="2111607"/>
                    <a:pt x="952797" y="2111039"/>
                  </a:cubicBezTo>
                  <a:lnTo>
                    <a:pt x="955846" y="2043892"/>
                  </a:lnTo>
                  <a:cubicBezTo>
                    <a:pt x="966023" y="2044066"/>
                    <a:pt x="976053" y="2042373"/>
                    <a:pt x="984654" y="2039030"/>
                  </a:cubicBezTo>
                  <a:cubicBezTo>
                    <a:pt x="999561" y="2033236"/>
                    <a:pt x="1008550" y="2023137"/>
                    <a:pt x="1008438" y="2012310"/>
                  </a:cubicBezTo>
                  <a:cubicBezTo>
                    <a:pt x="1032465" y="2012216"/>
                    <a:pt x="1056492" y="2012122"/>
                    <a:pt x="1080519" y="2012028"/>
                  </a:cubicBezTo>
                  <a:close/>
                  <a:moveTo>
                    <a:pt x="3373743" y="362438"/>
                  </a:moveTo>
                  <a:lnTo>
                    <a:pt x="3553743" y="362438"/>
                  </a:lnTo>
                  <a:lnTo>
                    <a:pt x="3553743" y="2414438"/>
                  </a:lnTo>
                  <a:lnTo>
                    <a:pt x="3373743" y="2414438"/>
                  </a:lnTo>
                  <a:close/>
                  <a:moveTo>
                    <a:pt x="3129580" y="362438"/>
                  </a:moveTo>
                  <a:lnTo>
                    <a:pt x="3273580" y="362438"/>
                  </a:lnTo>
                  <a:lnTo>
                    <a:pt x="3273580" y="2414438"/>
                  </a:lnTo>
                  <a:lnTo>
                    <a:pt x="3129580" y="2414438"/>
                  </a:lnTo>
                  <a:close/>
                  <a:moveTo>
                    <a:pt x="2939411" y="362438"/>
                  </a:moveTo>
                  <a:lnTo>
                    <a:pt x="3029411" y="362438"/>
                  </a:lnTo>
                  <a:lnTo>
                    <a:pt x="3029411" y="1957238"/>
                  </a:lnTo>
                  <a:lnTo>
                    <a:pt x="2939411" y="1957238"/>
                  </a:lnTo>
                  <a:close/>
                  <a:moveTo>
                    <a:pt x="2731242" y="362438"/>
                  </a:moveTo>
                  <a:lnTo>
                    <a:pt x="2839242" y="362438"/>
                  </a:lnTo>
                  <a:lnTo>
                    <a:pt x="2839242" y="1957238"/>
                  </a:lnTo>
                  <a:lnTo>
                    <a:pt x="2731242" y="1957238"/>
                  </a:lnTo>
                  <a:close/>
                  <a:moveTo>
                    <a:pt x="2487073" y="362438"/>
                  </a:moveTo>
                  <a:lnTo>
                    <a:pt x="2631073" y="362438"/>
                  </a:lnTo>
                  <a:lnTo>
                    <a:pt x="2631073" y="1957238"/>
                  </a:lnTo>
                  <a:lnTo>
                    <a:pt x="2487073" y="1957238"/>
                  </a:lnTo>
                  <a:close/>
                  <a:moveTo>
                    <a:pt x="2296904" y="362438"/>
                  </a:moveTo>
                  <a:lnTo>
                    <a:pt x="2386904" y="362438"/>
                  </a:lnTo>
                  <a:lnTo>
                    <a:pt x="2386904" y="1957238"/>
                  </a:lnTo>
                  <a:lnTo>
                    <a:pt x="2296904" y="1957238"/>
                  </a:lnTo>
                  <a:close/>
                  <a:moveTo>
                    <a:pt x="2016735" y="362438"/>
                  </a:moveTo>
                  <a:lnTo>
                    <a:pt x="2196735" y="362438"/>
                  </a:lnTo>
                  <a:lnTo>
                    <a:pt x="2196735" y="1957238"/>
                  </a:lnTo>
                  <a:lnTo>
                    <a:pt x="2016735" y="1957238"/>
                  </a:lnTo>
                  <a:close/>
                  <a:moveTo>
                    <a:pt x="1826566" y="362438"/>
                  </a:moveTo>
                  <a:lnTo>
                    <a:pt x="1916566" y="362438"/>
                  </a:lnTo>
                  <a:lnTo>
                    <a:pt x="1916566" y="1957238"/>
                  </a:lnTo>
                  <a:lnTo>
                    <a:pt x="1826566" y="1957238"/>
                  </a:lnTo>
                  <a:close/>
                  <a:moveTo>
                    <a:pt x="1582397" y="362438"/>
                  </a:moveTo>
                  <a:lnTo>
                    <a:pt x="1726397" y="362438"/>
                  </a:lnTo>
                  <a:lnTo>
                    <a:pt x="1726397" y="1957238"/>
                  </a:lnTo>
                  <a:lnTo>
                    <a:pt x="1582397" y="1957238"/>
                  </a:lnTo>
                  <a:close/>
                  <a:moveTo>
                    <a:pt x="1302228" y="362438"/>
                  </a:moveTo>
                  <a:lnTo>
                    <a:pt x="1482228" y="362438"/>
                  </a:lnTo>
                  <a:lnTo>
                    <a:pt x="1482228" y="1957238"/>
                  </a:lnTo>
                  <a:lnTo>
                    <a:pt x="1302228" y="1957238"/>
                  </a:lnTo>
                  <a:close/>
                  <a:moveTo>
                    <a:pt x="1094059" y="362438"/>
                  </a:moveTo>
                  <a:lnTo>
                    <a:pt x="1202059" y="362438"/>
                  </a:lnTo>
                  <a:lnTo>
                    <a:pt x="1202059" y="1957238"/>
                  </a:lnTo>
                  <a:lnTo>
                    <a:pt x="1094059" y="1957238"/>
                  </a:lnTo>
                  <a:close/>
                  <a:moveTo>
                    <a:pt x="903890" y="362438"/>
                  </a:moveTo>
                  <a:lnTo>
                    <a:pt x="993890" y="362438"/>
                  </a:lnTo>
                  <a:lnTo>
                    <a:pt x="993890" y="1957238"/>
                  </a:lnTo>
                  <a:lnTo>
                    <a:pt x="903890" y="1957238"/>
                  </a:lnTo>
                  <a:close/>
                  <a:moveTo>
                    <a:pt x="623721" y="362438"/>
                  </a:moveTo>
                  <a:lnTo>
                    <a:pt x="803721" y="362438"/>
                  </a:lnTo>
                  <a:lnTo>
                    <a:pt x="803721" y="2414438"/>
                  </a:lnTo>
                  <a:lnTo>
                    <a:pt x="623721" y="2414438"/>
                  </a:lnTo>
                  <a:close/>
                  <a:moveTo>
                    <a:pt x="433552" y="362438"/>
                  </a:moveTo>
                  <a:lnTo>
                    <a:pt x="523552" y="362438"/>
                  </a:lnTo>
                  <a:lnTo>
                    <a:pt x="523552" y="2414438"/>
                  </a:lnTo>
                  <a:lnTo>
                    <a:pt x="433552" y="2414438"/>
                  </a:lnTo>
                  <a:close/>
                  <a:moveTo>
                    <a:pt x="303674" y="216000"/>
                  </a:moveTo>
                  <a:cubicBezTo>
                    <a:pt x="255253" y="216000"/>
                    <a:pt x="216000" y="255253"/>
                    <a:pt x="216000" y="303674"/>
                  </a:cubicBezTo>
                  <a:lnTo>
                    <a:pt x="216000" y="2504326"/>
                  </a:lnTo>
                  <a:cubicBezTo>
                    <a:pt x="216000" y="2552747"/>
                    <a:pt x="255253" y="2592000"/>
                    <a:pt x="303674" y="2592000"/>
                  </a:cubicBezTo>
                  <a:lnTo>
                    <a:pt x="3656326" y="2592000"/>
                  </a:lnTo>
                  <a:cubicBezTo>
                    <a:pt x="3704747" y="2592000"/>
                    <a:pt x="3744000" y="2552747"/>
                    <a:pt x="3744000" y="2504326"/>
                  </a:cubicBezTo>
                  <a:lnTo>
                    <a:pt x="3744000" y="303674"/>
                  </a:lnTo>
                  <a:cubicBezTo>
                    <a:pt x="3744000" y="255253"/>
                    <a:pt x="3704747" y="216000"/>
                    <a:pt x="3656326" y="216000"/>
                  </a:cubicBezTo>
                  <a:close/>
                  <a:moveTo>
                    <a:pt x="149021" y="0"/>
                  </a:moveTo>
                  <a:lnTo>
                    <a:pt x="3810979" y="0"/>
                  </a:lnTo>
                  <a:cubicBezTo>
                    <a:pt x="3893281" y="0"/>
                    <a:pt x="3960000" y="66719"/>
                    <a:pt x="3960000" y="149021"/>
                  </a:cubicBezTo>
                  <a:lnTo>
                    <a:pt x="3960000" y="2658979"/>
                  </a:lnTo>
                  <a:cubicBezTo>
                    <a:pt x="3960000" y="2741281"/>
                    <a:pt x="3893281" y="2808000"/>
                    <a:pt x="3810979" y="2808000"/>
                  </a:cubicBezTo>
                  <a:lnTo>
                    <a:pt x="149021" y="2808000"/>
                  </a:lnTo>
                  <a:cubicBezTo>
                    <a:pt x="66719" y="2808000"/>
                    <a:pt x="0" y="2741281"/>
                    <a:pt x="0" y="2658979"/>
                  </a:cubicBezTo>
                  <a:lnTo>
                    <a:pt x="0" y="149021"/>
                  </a:lnTo>
                  <a:cubicBezTo>
                    <a:pt x="0" y="66719"/>
                    <a:pt x="66719" y="0"/>
                    <a:pt x="1490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xmlns="" id="{7D2BFFAC-4745-4323-A6BF-5D92BA1E2D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8475" y="4673961"/>
              <a:ext cx="330939" cy="330692"/>
            </a:xfrm>
            <a:custGeom>
              <a:avLst/>
              <a:gdLst/>
              <a:ahLst/>
              <a:cxnLst/>
              <a:rect l="l" t="t" r="r" b="b"/>
              <a:pathLst>
                <a:path w="3971162" h="3968213">
                  <a:moveTo>
                    <a:pt x="808855" y="2815607"/>
                  </a:moveTo>
                  <a:lnTo>
                    <a:pt x="1168895" y="2815607"/>
                  </a:lnTo>
                  <a:lnTo>
                    <a:pt x="1168895" y="3175607"/>
                  </a:lnTo>
                  <a:lnTo>
                    <a:pt x="808855" y="3175607"/>
                  </a:lnTo>
                  <a:close/>
                  <a:moveTo>
                    <a:pt x="697665" y="2704397"/>
                  </a:moveTo>
                  <a:lnTo>
                    <a:pt x="697665" y="3286817"/>
                  </a:lnTo>
                  <a:lnTo>
                    <a:pt x="1280085" y="3286817"/>
                  </a:lnTo>
                  <a:lnTo>
                    <a:pt x="1280085" y="2704397"/>
                  </a:lnTo>
                  <a:close/>
                  <a:moveTo>
                    <a:pt x="537750" y="2544482"/>
                  </a:moveTo>
                  <a:lnTo>
                    <a:pt x="1440000" y="2544482"/>
                  </a:lnTo>
                  <a:lnTo>
                    <a:pt x="1440000" y="3446732"/>
                  </a:lnTo>
                  <a:lnTo>
                    <a:pt x="537750" y="3446732"/>
                  </a:lnTo>
                  <a:close/>
                  <a:moveTo>
                    <a:pt x="0" y="2528213"/>
                  </a:moveTo>
                  <a:lnTo>
                    <a:pt x="360000" y="2528213"/>
                  </a:lnTo>
                  <a:lnTo>
                    <a:pt x="360000" y="3608213"/>
                  </a:lnTo>
                  <a:lnTo>
                    <a:pt x="1440000" y="3608213"/>
                  </a:lnTo>
                  <a:lnTo>
                    <a:pt x="1440000" y="3968213"/>
                  </a:lnTo>
                  <a:lnTo>
                    <a:pt x="360000" y="3968213"/>
                  </a:lnTo>
                  <a:lnTo>
                    <a:pt x="0" y="3968213"/>
                  </a:lnTo>
                  <a:lnTo>
                    <a:pt x="0" y="3608213"/>
                  </a:lnTo>
                  <a:close/>
                  <a:moveTo>
                    <a:pt x="3605829" y="2524046"/>
                  </a:moveTo>
                  <a:lnTo>
                    <a:pt x="3965829" y="2524046"/>
                  </a:lnTo>
                  <a:lnTo>
                    <a:pt x="3965829" y="3604046"/>
                  </a:lnTo>
                  <a:lnTo>
                    <a:pt x="3965829" y="3964046"/>
                  </a:lnTo>
                  <a:lnTo>
                    <a:pt x="3605829" y="3964046"/>
                  </a:lnTo>
                  <a:lnTo>
                    <a:pt x="2525829" y="3964046"/>
                  </a:lnTo>
                  <a:lnTo>
                    <a:pt x="2525829" y="3604046"/>
                  </a:lnTo>
                  <a:lnTo>
                    <a:pt x="3605829" y="3604046"/>
                  </a:lnTo>
                  <a:close/>
                  <a:moveTo>
                    <a:pt x="1542677" y="2468095"/>
                  </a:moveTo>
                  <a:lnTo>
                    <a:pt x="1758701" y="2468095"/>
                  </a:lnTo>
                  <a:lnTo>
                    <a:pt x="1758701" y="2835684"/>
                  </a:lnTo>
                  <a:lnTo>
                    <a:pt x="1542677" y="2835684"/>
                  </a:lnTo>
                  <a:close/>
                  <a:moveTo>
                    <a:pt x="3174101" y="2437460"/>
                  </a:moveTo>
                  <a:lnTo>
                    <a:pt x="3390125" y="2437460"/>
                  </a:lnTo>
                  <a:lnTo>
                    <a:pt x="3390125" y="2663201"/>
                  </a:lnTo>
                  <a:lnTo>
                    <a:pt x="3174101" y="2663201"/>
                  </a:lnTo>
                  <a:close/>
                  <a:moveTo>
                    <a:pt x="2809842" y="2295613"/>
                  </a:moveTo>
                  <a:lnTo>
                    <a:pt x="3025866" y="2295613"/>
                  </a:lnTo>
                  <a:lnTo>
                    <a:pt x="3025866" y="2663202"/>
                  </a:lnTo>
                  <a:lnTo>
                    <a:pt x="3389097" y="2663202"/>
                  </a:lnTo>
                  <a:lnTo>
                    <a:pt x="3389097" y="2873898"/>
                  </a:lnTo>
                  <a:lnTo>
                    <a:pt x="3389097" y="2873898"/>
                  </a:lnTo>
                  <a:lnTo>
                    <a:pt x="3389097" y="3446732"/>
                  </a:lnTo>
                  <a:lnTo>
                    <a:pt x="3173073" y="3446732"/>
                  </a:lnTo>
                  <a:lnTo>
                    <a:pt x="3173073" y="2879226"/>
                  </a:lnTo>
                  <a:lnTo>
                    <a:pt x="3021508" y="2879226"/>
                  </a:lnTo>
                  <a:lnTo>
                    <a:pt x="3021508" y="2663202"/>
                  </a:lnTo>
                  <a:lnTo>
                    <a:pt x="2809842" y="2663202"/>
                  </a:lnTo>
                  <a:close/>
                  <a:moveTo>
                    <a:pt x="2093780" y="2089306"/>
                  </a:moveTo>
                  <a:lnTo>
                    <a:pt x="2309804" y="2089306"/>
                  </a:lnTo>
                  <a:lnTo>
                    <a:pt x="2309804" y="2315047"/>
                  </a:lnTo>
                  <a:lnTo>
                    <a:pt x="2093780" y="2315047"/>
                  </a:lnTo>
                  <a:close/>
                  <a:moveTo>
                    <a:pt x="2656492" y="1853849"/>
                  </a:moveTo>
                  <a:lnTo>
                    <a:pt x="2872516" y="1853849"/>
                  </a:lnTo>
                  <a:lnTo>
                    <a:pt x="2872516" y="2038657"/>
                  </a:lnTo>
                  <a:lnTo>
                    <a:pt x="2989835" y="2038657"/>
                  </a:lnTo>
                  <a:lnTo>
                    <a:pt x="2989835" y="1887092"/>
                  </a:lnTo>
                  <a:lnTo>
                    <a:pt x="3205859" y="1887092"/>
                  </a:lnTo>
                  <a:lnTo>
                    <a:pt x="3205859" y="2028940"/>
                  </a:lnTo>
                  <a:lnTo>
                    <a:pt x="3390125" y="2028940"/>
                  </a:lnTo>
                  <a:lnTo>
                    <a:pt x="3390125" y="2254681"/>
                  </a:lnTo>
                  <a:lnTo>
                    <a:pt x="3205859" y="2254681"/>
                  </a:lnTo>
                  <a:lnTo>
                    <a:pt x="3174101" y="2254681"/>
                  </a:lnTo>
                  <a:lnTo>
                    <a:pt x="3005149" y="2254681"/>
                  </a:lnTo>
                  <a:lnTo>
                    <a:pt x="2989835" y="2254681"/>
                  </a:lnTo>
                  <a:lnTo>
                    <a:pt x="2688721" y="2254681"/>
                  </a:lnTo>
                  <a:lnTo>
                    <a:pt x="2688721" y="2447179"/>
                  </a:lnTo>
                  <a:lnTo>
                    <a:pt x="2488606" y="2447179"/>
                  </a:lnTo>
                  <a:lnTo>
                    <a:pt x="2488606" y="2663841"/>
                  </a:lnTo>
                  <a:lnTo>
                    <a:pt x="2486018" y="2663841"/>
                  </a:lnTo>
                  <a:lnTo>
                    <a:pt x="2486018" y="2846997"/>
                  </a:lnTo>
                  <a:lnTo>
                    <a:pt x="2840287" y="2846997"/>
                  </a:lnTo>
                  <a:lnTo>
                    <a:pt x="2840287" y="3046907"/>
                  </a:lnTo>
                  <a:lnTo>
                    <a:pt x="3045880" y="3046907"/>
                  </a:lnTo>
                  <a:lnTo>
                    <a:pt x="3045880" y="3272648"/>
                  </a:lnTo>
                  <a:lnTo>
                    <a:pt x="2829856" y="3272648"/>
                  </a:lnTo>
                  <a:lnTo>
                    <a:pt x="2829856" y="3063021"/>
                  </a:lnTo>
                  <a:lnTo>
                    <a:pt x="2472698" y="3063021"/>
                  </a:lnTo>
                  <a:lnTo>
                    <a:pt x="2472698" y="2847499"/>
                  </a:lnTo>
                  <a:lnTo>
                    <a:pt x="2093780" y="2847499"/>
                  </a:lnTo>
                  <a:lnTo>
                    <a:pt x="2088510" y="2847499"/>
                  </a:lnTo>
                  <a:lnTo>
                    <a:pt x="1910267" y="2847499"/>
                  </a:lnTo>
                  <a:lnTo>
                    <a:pt x="1910267" y="3028023"/>
                  </a:lnTo>
                  <a:lnTo>
                    <a:pt x="2277575" y="3028023"/>
                  </a:lnTo>
                  <a:lnTo>
                    <a:pt x="2277575" y="3241488"/>
                  </a:lnTo>
                  <a:lnTo>
                    <a:pt x="2829855" y="3241488"/>
                  </a:lnTo>
                  <a:lnTo>
                    <a:pt x="2829855" y="3457512"/>
                  </a:lnTo>
                  <a:lnTo>
                    <a:pt x="2269993" y="3457512"/>
                  </a:lnTo>
                  <a:lnTo>
                    <a:pt x="2269993" y="3244047"/>
                  </a:lnTo>
                  <a:lnTo>
                    <a:pt x="2111604" y="3244047"/>
                  </a:lnTo>
                  <a:lnTo>
                    <a:pt x="2111604" y="3446733"/>
                  </a:lnTo>
                  <a:lnTo>
                    <a:pt x="1744015" y="3446733"/>
                  </a:lnTo>
                  <a:lnTo>
                    <a:pt x="1744015" y="3230709"/>
                  </a:lnTo>
                  <a:lnTo>
                    <a:pt x="1909986" y="3230709"/>
                  </a:lnTo>
                  <a:lnTo>
                    <a:pt x="1909986" y="3051709"/>
                  </a:lnTo>
                  <a:lnTo>
                    <a:pt x="1542678" y="3051709"/>
                  </a:lnTo>
                  <a:lnTo>
                    <a:pt x="1542678" y="2835685"/>
                  </a:lnTo>
                  <a:lnTo>
                    <a:pt x="1877756" y="2835685"/>
                  </a:lnTo>
                  <a:lnTo>
                    <a:pt x="1877756" y="2315047"/>
                  </a:lnTo>
                  <a:lnTo>
                    <a:pt x="2093780" y="2315047"/>
                  </a:lnTo>
                  <a:lnTo>
                    <a:pt x="2093780" y="2631475"/>
                  </a:lnTo>
                  <a:lnTo>
                    <a:pt x="2272582" y="2631475"/>
                  </a:lnTo>
                  <a:lnTo>
                    <a:pt x="2272582" y="2438100"/>
                  </a:lnTo>
                  <a:lnTo>
                    <a:pt x="2472697" y="2438100"/>
                  </a:lnTo>
                  <a:lnTo>
                    <a:pt x="2472697" y="2254681"/>
                  </a:lnTo>
                  <a:lnTo>
                    <a:pt x="2472697" y="2221438"/>
                  </a:lnTo>
                  <a:lnTo>
                    <a:pt x="2472697" y="2038657"/>
                  </a:lnTo>
                  <a:lnTo>
                    <a:pt x="2656492" y="2038657"/>
                  </a:lnTo>
                  <a:close/>
                  <a:moveTo>
                    <a:pt x="2989836" y="1667759"/>
                  </a:moveTo>
                  <a:lnTo>
                    <a:pt x="3357425" y="1667759"/>
                  </a:lnTo>
                  <a:lnTo>
                    <a:pt x="3357425" y="1883783"/>
                  </a:lnTo>
                  <a:lnTo>
                    <a:pt x="2989836" y="1883783"/>
                  </a:lnTo>
                  <a:close/>
                  <a:moveTo>
                    <a:pt x="2309586" y="1554888"/>
                  </a:moveTo>
                  <a:lnTo>
                    <a:pt x="2829824" y="1554888"/>
                  </a:lnTo>
                  <a:lnTo>
                    <a:pt x="2829824" y="1770912"/>
                  </a:lnTo>
                  <a:lnTo>
                    <a:pt x="2525643" y="1770912"/>
                  </a:lnTo>
                  <a:lnTo>
                    <a:pt x="2525643" y="1927296"/>
                  </a:lnTo>
                  <a:lnTo>
                    <a:pt x="2309619" y="1927296"/>
                  </a:lnTo>
                  <a:lnTo>
                    <a:pt x="2309619" y="1770912"/>
                  </a:lnTo>
                  <a:lnTo>
                    <a:pt x="2309586" y="1770912"/>
                  </a:lnTo>
                  <a:close/>
                  <a:moveTo>
                    <a:pt x="616397" y="1550030"/>
                  </a:moveTo>
                  <a:lnTo>
                    <a:pt x="808855" y="1550030"/>
                  </a:lnTo>
                  <a:lnTo>
                    <a:pt x="832421" y="1550030"/>
                  </a:lnTo>
                  <a:lnTo>
                    <a:pt x="1024879" y="1550030"/>
                  </a:lnTo>
                  <a:lnTo>
                    <a:pt x="1024879" y="1775771"/>
                  </a:lnTo>
                  <a:lnTo>
                    <a:pt x="832421" y="1775771"/>
                  </a:lnTo>
                  <a:lnTo>
                    <a:pt x="832421" y="2079590"/>
                  </a:lnTo>
                  <a:lnTo>
                    <a:pt x="1028931" y="2079590"/>
                  </a:lnTo>
                  <a:lnTo>
                    <a:pt x="1192537" y="2079590"/>
                  </a:lnTo>
                  <a:lnTo>
                    <a:pt x="1244955" y="2079590"/>
                  </a:lnTo>
                  <a:lnTo>
                    <a:pt x="1244955" y="2231155"/>
                  </a:lnTo>
                  <a:lnTo>
                    <a:pt x="1468668" y="2231155"/>
                  </a:lnTo>
                  <a:lnTo>
                    <a:pt x="1468668" y="2447179"/>
                  </a:lnTo>
                  <a:lnTo>
                    <a:pt x="1244955" y="2447179"/>
                  </a:lnTo>
                  <a:lnTo>
                    <a:pt x="1244955" y="2447179"/>
                  </a:lnTo>
                  <a:lnTo>
                    <a:pt x="1028931" y="2447179"/>
                  </a:lnTo>
                  <a:lnTo>
                    <a:pt x="1028931" y="2295614"/>
                  </a:lnTo>
                  <a:lnTo>
                    <a:pt x="619703" y="2295614"/>
                  </a:lnTo>
                  <a:lnTo>
                    <a:pt x="619703" y="2082482"/>
                  </a:lnTo>
                  <a:lnTo>
                    <a:pt x="616397" y="2082482"/>
                  </a:lnTo>
                  <a:close/>
                  <a:moveTo>
                    <a:pt x="1747452" y="1324289"/>
                  </a:moveTo>
                  <a:lnTo>
                    <a:pt x="1963476" y="1324289"/>
                  </a:lnTo>
                  <a:lnTo>
                    <a:pt x="1963476" y="1528779"/>
                  </a:lnTo>
                  <a:lnTo>
                    <a:pt x="2151955" y="1528779"/>
                  </a:lnTo>
                  <a:lnTo>
                    <a:pt x="2151955" y="1754520"/>
                  </a:lnTo>
                  <a:lnTo>
                    <a:pt x="1935931" y="1754520"/>
                  </a:lnTo>
                  <a:lnTo>
                    <a:pt x="1935931" y="1550030"/>
                  </a:lnTo>
                  <a:lnTo>
                    <a:pt x="1758702" y="1550030"/>
                  </a:lnTo>
                  <a:lnTo>
                    <a:pt x="1758702" y="1863566"/>
                  </a:lnTo>
                  <a:lnTo>
                    <a:pt x="2119726" y="1863566"/>
                  </a:lnTo>
                  <a:lnTo>
                    <a:pt x="2119726" y="2079590"/>
                  </a:lnTo>
                  <a:lnTo>
                    <a:pt x="1761543" y="2079590"/>
                  </a:lnTo>
                  <a:lnTo>
                    <a:pt x="1761543" y="2259540"/>
                  </a:lnTo>
                  <a:lnTo>
                    <a:pt x="1545519" y="2259540"/>
                  </a:lnTo>
                  <a:lnTo>
                    <a:pt x="1545519" y="2082482"/>
                  </a:lnTo>
                  <a:lnTo>
                    <a:pt x="1542678" y="2082482"/>
                  </a:lnTo>
                  <a:lnTo>
                    <a:pt x="1542678" y="2079589"/>
                  </a:lnTo>
                  <a:lnTo>
                    <a:pt x="1030691" y="2079589"/>
                  </a:lnTo>
                  <a:lnTo>
                    <a:pt x="1030691" y="1863565"/>
                  </a:lnTo>
                  <a:lnTo>
                    <a:pt x="1192537" y="1863565"/>
                  </a:lnTo>
                  <a:lnTo>
                    <a:pt x="1192537" y="1662900"/>
                  </a:lnTo>
                  <a:lnTo>
                    <a:pt x="1440000" y="1662900"/>
                  </a:lnTo>
                  <a:lnTo>
                    <a:pt x="1440000" y="1863565"/>
                  </a:lnTo>
                  <a:lnTo>
                    <a:pt x="1542678" y="1863565"/>
                  </a:lnTo>
                  <a:lnTo>
                    <a:pt x="1542678" y="1550030"/>
                  </a:lnTo>
                  <a:lnTo>
                    <a:pt x="1747452" y="1550030"/>
                  </a:lnTo>
                  <a:close/>
                  <a:moveTo>
                    <a:pt x="2802267" y="814725"/>
                  </a:moveTo>
                  <a:lnTo>
                    <a:pt x="3162307" y="814725"/>
                  </a:lnTo>
                  <a:lnTo>
                    <a:pt x="3162307" y="1174725"/>
                  </a:lnTo>
                  <a:lnTo>
                    <a:pt x="2802267" y="1174725"/>
                  </a:lnTo>
                  <a:close/>
                  <a:moveTo>
                    <a:pt x="884915" y="814725"/>
                  </a:moveTo>
                  <a:lnTo>
                    <a:pt x="1244955" y="814725"/>
                  </a:lnTo>
                  <a:lnTo>
                    <a:pt x="1244955" y="1174725"/>
                  </a:lnTo>
                  <a:lnTo>
                    <a:pt x="884915" y="1174725"/>
                  </a:lnTo>
                  <a:close/>
                  <a:moveTo>
                    <a:pt x="2691077" y="703515"/>
                  </a:moveTo>
                  <a:lnTo>
                    <a:pt x="2691077" y="1285935"/>
                  </a:lnTo>
                  <a:lnTo>
                    <a:pt x="3273497" y="1285935"/>
                  </a:lnTo>
                  <a:lnTo>
                    <a:pt x="3273497" y="703515"/>
                  </a:lnTo>
                  <a:close/>
                  <a:moveTo>
                    <a:pt x="773725" y="703515"/>
                  </a:moveTo>
                  <a:lnTo>
                    <a:pt x="773725" y="1285935"/>
                  </a:lnTo>
                  <a:lnTo>
                    <a:pt x="1356145" y="1285935"/>
                  </a:lnTo>
                  <a:lnTo>
                    <a:pt x="1356145" y="703515"/>
                  </a:lnTo>
                  <a:close/>
                  <a:moveTo>
                    <a:pt x="2531162" y="543600"/>
                  </a:moveTo>
                  <a:lnTo>
                    <a:pt x="3433412" y="543600"/>
                  </a:lnTo>
                  <a:lnTo>
                    <a:pt x="3433412" y="1445850"/>
                  </a:lnTo>
                  <a:lnTo>
                    <a:pt x="2531162" y="1445850"/>
                  </a:lnTo>
                  <a:close/>
                  <a:moveTo>
                    <a:pt x="613810" y="543600"/>
                  </a:moveTo>
                  <a:lnTo>
                    <a:pt x="1516060" y="543600"/>
                  </a:lnTo>
                  <a:lnTo>
                    <a:pt x="1516060" y="1445850"/>
                  </a:lnTo>
                  <a:lnTo>
                    <a:pt x="613810" y="1445850"/>
                  </a:lnTo>
                  <a:close/>
                  <a:moveTo>
                    <a:pt x="2088509" y="543244"/>
                  </a:moveTo>
                  <a:lnTo>
                    <a:pt x="2283187" y="543244"/>
                  </a:lnTo>
                  <a:lnTo>
                    <a:pt x="2283187" y="759268"/>
                  </a:lnTo>
                  <a:lnTo>
                    <a:pt x="2088509" y="759268"/>
                  </a:lnTo>
                  <a:close/>
                  <a:moveTo>
                    <a:pt x="1751276" y="543243"/>
                  </a:moveTo>
                  <a:lnTo>
                    <a:pt x="1967300" y="543243"/>
                  </a:lnTo>
                  <a:lnTo>
                    <a:pt x="1967300" y="986389"/>
                  </a:lnTo>
                  <a:lnTo>
                    <a:pt x="2119726" y="986389"/>
                  </a:lnTo>
                  <a:lnTo>
                    <a:pt x="2119726" y="986388"/>
                  </a:lnTo>
                  <a:lnTo>
                    <a:pt x="2335750" y="986388"/>
                  </a:lnTo>
                  <a:lnTo>
                    <a:pt x="2335750" y="1491348"/>
                  </a:lnTo>
                  <a:lnTo>
                    <a:pt x="2119726" y="1491348"/>
                  </a:lnTo>
                  <a:lnTo>
                    <a:pt x="2119726" y="1202413"/>
                  </a:lnTo>
                  <a:lnTo>
                    <a:pt x="1747396" y="1202413"/>
                  </a:lnTo>
                  <a:lnTo>
                    <a:pt x="1747396" y="986389"/>
                  </a:lnTo>
                  <a:lnTo>
                    <a:pt x="1751276" y="986389"/>
                  </a:lnTo>
                  <a:close/>
                  <a:moveTo>
                    <a:pt x="4409" y="5850"/>
                  </a:moveTo>
                  <a:lnTo>
                    <a:pt x="364409" y="5850"/>
                  </a:lnTo>
                  <a:lnTo>
                    <a:pt x="1444409" y="5850"/>
                  </a:lnTo>
                  <a:lnTo>
                    <a:pt x="1444409" y="365850"/>
                  </a:lnTo>
                  <a:lnTo>
                    <a:pt x="364409" y="365850"/>
                  </a:lnTo>
                  <a:lnTo>
                    <a:pt x="364409" y="1445850"/>
                  </a:lnTo>
                  <a:lnTo>
                    <a:pt x="4409" y="1445850"/>
                  </a:lnTo>
                  <a:lnTo>
                    <a:pt x="4409" y="365850"/>
                  </a:lnTo>
                  <a:close/>
                  <a:moveTo>
                    <a:pt x="2531162" y="0"/>
                  </a:moveTo>
                  <a:lnTo>
                    <a:pt x="3611162" y="0"/>
                  </a:lnTo>
                  <a:lnTo>
                    <a:pt x="3971162" y="0"/>
                  </a:lnTo>
                  <a:lnTo>
                    <a:pt x="3971162" y="360000"/>
                  </a:lnTo>
                  <a:lnTo>
                    <a:pt x="3971162" y="1440000"/>
                  </a:lnTo>
                  <a:lnTo>
                    <a:pt x="3611162" y="1440000"/>
                  </a:lnTo>
                  <a:lnTo>
                    <a:pt x="3611162" y="360000"/>
                  </a:lnTo>
                  <a:lnTo>
                    <a:pt x="2531162" y="36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9" name="Rounded Rectangle 16">
              <a:extLst>
                <a:ext uri="{FF2B5EF4-FFF2-40B4-BE49-F238E27FC236}">
                  <a16:creationId xmlns:a16="http://schemas.microsoft.com/office/drawing/2014/main" xmlns="" id="{B52C9B96-B6E8-4A0F-B777-A4F587CA6E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99746" y="4139499"/>
              <a:ext cx="330940" cy="232884"/>
            </a:xfrm>
            <a:custGeom>
              <a:avLst/>
              <a:gdLst/>
              <a:ahLst/>
              <a:cxnLst/>
              <a:rect l="l" t="t" r="r" b="b"/>
              <a:pathLst>
                <a:path w="3888432" h="2736304">
                  <a:moveTo>
                    <a:pt x="1324542" y="1693069"/>
                  </a:moveTo>
                  <a:lnTo>
                    <a:pt x="1371242" y="1693069"/>
                  </a:lnTo>
                  <a:cubicBezTo>
                    <a:pt x="1385857" y="1693069"/>
                    <a:pt x="1397704" y="1704917"/>
                    <a:pt x="1397704" y="1719531"/>
                  </a:cubicBezTo>
                  <a:lnTo>
                    <a:pt x="1397704" y="1766231"/>
                  </a:lnTo>
                  <a:cubicBezTo>
                    <a:pt x="1397704" y="1780846"/>
                    <a:pt x="1385857" y="1792693"/>
                    <a:pt x="1371242" y="1792693"/>
                  </a:cubicBezTo>
                  <a:lnTo>
                    <a:pt x="1324542" y="1792693"/>
                  </a:lnTo>
                  <a:cubicBezTo>
                    <a:pt x="1309928" y="1792693"/>
                    <a:pt x="1298080" y="1780846"/>
                    <a:pt x="1298080" y="1766231"/>
                  </a:cubicBezTo>
                  <a:lnTo>
                    <a:pt x="1298080" y="1719531"/>
                  </a:lnTo>
                  <a:cubicBezTo>
                    <a:pt x="1298080" y="1704917"/>
                    <a:pt x="1309928" y="1693069"/>
                    <a:pt x="1324542" y="1693069"/>
                  </a:cubicBezTo>
                  <a:close/>
                  <a:moveTo>
                    <a:pt x="1174792" y="1693069"/>
                  </a:moveTo>
                  <a:lnTo>
                    <a:pt x="1221492" y="1693069"/>
                  </a:lnTo>
                  <a:cubicBezTo>
                    <a:pt x="1236107" y="1693069"/>
                    <a:pt x="1247954" y="1704917"/>
                    <a:pt x="1247954" y="1719531"/>
                  </a:cubicBezTo>
                  <a:lnTo>
                    <a:pt x="1247954" y="1766231"/>
                  </a:lnTo>
                  <a:cubicBezTo>
                    <a:pt x="1247954" y="1780846"/>
                    <a:pt x="1236107" y="1792693"/>
                    <a:pt x="1221492" y="1792693"/>
                  </a:cubicBezTo>
                  <a:lnTo>
                    <a:pt x="1174792" y="1792693"/>
                  </a:lnTo>
                  <a:cubicBezTo>
                    <a:pt x="1160178" y="1792693"/>
                    <a:pt x="1148330" y="1780846"/>
                    <a:pt x="1148330" y="1766231"/>
                  </a:cubicBezTo>
                  <a:lnTo>
                    <a:pt x="1148330" y="1719531"/>
                  </a:lnTo>
                  <a:cubicBezTo>
                    <a:pt x="1148330" y="1704917"/>
                    <a:pt x="1160178" y="1693069"/>
                    <a:pt x="1174792" y="1693069"/>
                  </a:cubicBezTo>
                  <a:close/>
                  <a:moveTo>
                    <a:pt x="1025670" y="1693069"/>
                  </a:moveTo>
                  <a:lnTo>
                    <a:pt x="1072369" y="1693069"/>
                  </a:lnTo>
                  <a:cubicBezTo>
                    <a:pt x="1086984" y="1693069"/>
                    <a:pt x="1098832" y="1704917"/>
                    <a:pt x="1098832" y="1719531"/>
                  </a:cubicBezTo>
                  <a:lnTo>
                    <a:pt x="1098832" y="1766231"/>
                  </a:lnTo>
                  <a:cubicBezTo>
                    <a:pt x="1098832" y="1780846"/>
                    <a:pt x="1086984" y="1792693"/>
                    <a:pt x="1072369" y="1792693"/>
                  </a:cubicBezTo>
                  <a:lnTo>
                    <a:pt x="1025670" y="1792693"/>
                  </a:lnTo>
                  <a:cubicBezTo>
                    <a:pt x="1011055" y="1792693"/>
                    <a:pt x="999207" y="1780846"/>
                    <a:pt x="999207" y="1766231"/>
                  </a:cubicBezTo>
                  <a:lnTo>
                    <a:pt x="999207" y="1719531"/>
                  </a:lnTo>
                  <a:cubicBezTo>
                    <a:pt x="999207" y="1704917"/>
                    <a:pt x="1011055" y="1693069"/>
                    <a:pt x="1025670" y="1693069"/>
                  </a:cubicBezTo>
                  <a:close/>
                  <a:moveTo>
                    <a:pt x="2538530" y="1609316"/>
                  </a:moveTo>
                  <a:lnTo>
                    <a:pt x="2133002" y="1939195"/>
                  </a:lnTo>
                  <a:lnTo>
                    <a:pt x="3272021" y="1939195"/>
                  </a:lnTo>
                  <a:lnTo>
                    <a:pt x="2866494" y="1609316"/>
                  </a:lnTo>
                  <a:close/>
                  <a:moveTo>
                    <a:pt x="1324542" y="1547147"/>
                  </a:moveTo>
                  <a:lnTo>
                    <a:pt x="1371242" y="1547147"/>
                  </a:lnTo>
                  <a:cubicBezTo>
                    <a:pt x="1385857" y="1547147"/>
                    <a:pt x="1397704" y="1558995"/>
                    <a:pt x="1397704" y="1573609"/>
                  </a:cubicBezTo>
                  <a:lnTo>
                    <a:pt x="1397704" y="1620309"/>
                  </a:lnTo>
                  <a:cubicBezTo>
                    <a:pt x="1397704" y="1634924"/>
                    <a:pt x="1385857" y="1646771"/>
                    <a:pt x="1371242" y="1646771"/>
                  </a:cubicBezTo>
                  <a:lnTo>
                    <a:pt x="1324542" y="1646771"/>
                  </a:lnTo>
                  <a:cubicBezTo>
                    <a:pt x="1309928" y="1646771"/>
                    <a:pt x="1298080" y="1634924"/>
                    <a:pt x="1298080" y="1620309"/>
                  </a:cubicBezTo>
                  <a:lnTo>
                    <a:pt x="1298080" y="1573609"/>
                  </a:lnTo>
                  <a:cubicBezTo>
                    <a:pt x="1298080" y="1558995"/>
                    <a:pt x="1309928" y="1547147"/>
                    <a:pt x="1324542" y="1547147"/>
                  </a:cubicBezTo>
                  <a:close/>
                  <a:moveTo>
                    <a:pt x="1174792" y="1547147"/>
                  </a:moveTo>
                  <a:lnTo>
                    <a:pt x="1221492" y="1547147"/>
                  </a:lnTo>
                  <a:cubicBezTo>
                    <a:pt x="1236107" y="1547147"/>
                    <a:pt x="1247954" y="1558995"/>
                    <a:pt x="1247954" y="1573609"/>
                  </a:cubicBezTo>
                  <a:lnTo>
                    <a:pt x="1247954" y="1620309"/>
                  </a:lnTo>
                  <a:cubicBezTo>
                    <a:pt x="1247954" y="1634924"/>
                    <a:pt x="1236107" y="1646771"/>
                    <a:pt x="1221492" y="1646771"/>
                  </a:cubicBezTo>
                  <a:lnTo>
                    <a:pt x="1174792" y="1646771"/>
                  </a:lnTo>
                  <a:cubicBezTo>
                    <a:pt x="1160178" y="1646771"/>
                    <a:pt x="1148330" y="1634924"/>
                    <a:pt x="1148330" y="1620309"/>
                  </a:cubicBezTo>
                  <a:lnTo>
                    <a:pt x="1148330" y="1573609"/>
                  </a:lnTo>
                  <a:cubicBezTo>
                    <a:pt x="1148330" y="1558995"/>
                    <a:pt x="1160178" y="1547147"/>
                    <a:pt x="1174792" y="1547147"/>
                  </a:cubicBezTo>
                  <a:close/>
                  <a:moveTo>
                    <a:pt x="1025670" y="1547147"/>
                  </a:moveTo>
                  <a:lnTo>
                    <a:pt x="1072369" y="1547147"/>
                  </a:lnTo>
                  <a:cubicBezTo>
                    <a:pt x="1086984" y="1547147"/>
                    <a:pt x="1098832" y="1558995"/>
                    <a:pt x="1098832" y="1573609"/>
                  </a:cubicBezTo>
                  <a:lnTo>
                    <a:pt x="1098832" y="1620309"/>
                  </a:lnTo>
                  <a:cubicBezTo>
                    <a:pt x="1098832" y="1634924"/>
                    <a:pt x="1086984" y="1646771"/>
                    <a:pt x="1072369" y="1646771"/>
                  </a:cubicBezTo>
                  <a:lnTo>
                    <a:pt x="1025670" y="1646771"/>
                  </a:lnTo>
                  <a:cubicBezTo>
                    <a:pt x="1011055" y="1646771"/>
                    <a:pt x="999207" y="1634924"/>
                    <a:pt x="999207" y="1620309"/>
                  </a:cubicBezTo>
                  <a:lnTo>
                    <a:pt x="999207" y="1573609"/>
                  </a:lnTo>
                  <a:cubicBezTo>
                    <a:pt x="999207" y="1558995"/>
                    <a:pt x="1011055" y="1547147"/>
                    <a:pt x="1025670" y="1547147"/>
                  </a:cubicBezTo>
                  <a:close/>
                  <a:moveTo>
                    <a:pt x="2504665" y="1505875"/>
                  </a:moveTo>
                  <a:cubicBezTo>
                    <a:pt x="2501347" y="1505875"/>
                    <a:pt x="2498657" y="1508565"/>
                    <a:pt x="2498657" y="1511883"/>
                  </a:cubicBezTo>
                  <a:lnTo>
                    <a:pt x="2498657" y="1535912"/>
                  </a:lnTo>
                  <a:cubicBezTo>
                    <a:pt x="2498657" y="1539230"/>
                    <a:pt x="2501347" y="1541920"/>
                    <a:pt x="2504665" y="1541920"/>
                  </a:cubicBezTo>
                  <a:lnTo>
                    <a:pt x="2893211" y="1541920"/>
                  </a:lnTo>
                  <a:cubicBezTo>
                    <a:pt x="2896529" y="1541920"/>
                    <a:pt x="2899219" y="1539230"/>
                    <a:pt x="2899219" y="1535912"/>
                  </a:cubicBezTo>
                  <a:lnTo>
                    <a:pt x="2899219" y="1511883"/>
                  </a:lnTo>
                  <a:cubicBezTo>
                    <a:pt x="2899219" y="1508565"/>
                    <a:pt x="2896529" y="1505875"/>
                    <a:pt x="2893211" y="1505875"/>
                  </a:cubicBezTo>
                  <a:close/>
                  <a:moveTo>
                    <a:pt x="2504665" y="1422733"/>
                  </a:moveTo>
                  <a:cubicBezTo>
                    <a:pt x="2501347" y="1422733"/>
                    <a:pt x="2498657" y="1425422"/>
                    <a:pt x="2498657" y="1428740"/>
                  </a:cubicBezTo>
                  <a:lnTo>
                    <a:pt x="2498657" y="1452770"/>
                  </a:lnTo>
                  <a:cubicBezTo>
                    <a:pt x="2498657" y="1456088"/>
                    <a:pt x="2501347" y="1458777"/>
                    <a:pt x="2504665" y="1458777"/>
                  </a:cubicBezTo>
                  <a:lnTo>
                    <a:pt x="2893211" y="1458777"/>
                  </a:lnTo>
                  <a:cubicBezTo>
                    <a:pt x="2896529" y="1458777"/>
                    <a:pt x="2899219" y="1456088"/>
                    <a:pt x="2899219" y="1452770"/>
                  </a:cubicBezTo>
                  <a:lnTo>
                    <a:pt x="2899219" y="1428740"/>
                  </a:lnTo>
                  <a:cubicBezTo>
                    <a:pt x="2899219" y="1425422"/>
                    <a:pt x="2896529" y="1422733"/>
                    <a:pt x="2893211" y="1422733"/>
                  </a:cubicBezTo>
                  <a:close/>
                  <a:moveTo>
                    <a:pt x="1324542" y="1401225"/>
                  </a:moveTo>
                  <a:lnTo>
                    <a:pt x="1371242" y="1401225"/>
                  </a:lnTo>
                  <a:cubicBezTo>
                    <a:pt x="1385857" y="1401225"/>
                    <a:pt x="1397704" y="1413073"/>
                    <a:pt x="1397704" y="1427687"/>
                  </a:cubicBezTo>
                  <a:lnTo>
                    <a:pt x="1397704" y="1474387"/>
                  </a:lnTo>
                  <a:cubicBezTo>
                    <a:pt x="1397704" y="1489001"/>
                    <a:pt x="1385857" y="1500849"/>
                    <a:pt x="1371242" y="1500849"/>
                  </a:cubicBezTo>
                  <a:lnTo>
                    <a:pt x="1324542" y="1500849"/>
                  </a:lnTo>
                  <a:cubicBezTo>
                    <a:pt x="1309928" y="1500849"/>
                    <a:pt x="1298080" y="1489001"/>
                    <a:pt x="1298080" y="1474387"/>
                  </a:cubicBezTo>
                  <a:lnTo>
                    <a:pt x="1298080" y="1427687"/>
                  </a:lnTo>
                  <a:cubicBezTo>
                    <a:pt x="1298080" y="1413073"/>
                    <a:pt x="1309928" y="1401225"/>
                    <a:pt x="1324542" y="1401225"/>
                  </a:cubicBezTo>
                  <a:close/>
                  <a:moveTo>
                    <a:pt x="1174792" y="1401225"/>
                  </a:moveTo>
                  <a:lnTo>
                    <a:pt x="1221492" y="1401225"/>
                  </a:lnTo>
                  <a:cubicBezTo>
                    <a:pt x="1236107" y="1401225"/>
                    <a:pt x="1247954" y="1413073"/>
                    <a:pt x="1247954" y="1427687"/>
                  </a:cubicBezTo>
                  <a:lnTo>
                    <a:pt x="1247954" y="1474387"/>
                  </a:lnTo>
                  <a:cubicBezTo>
                    <a:pt x="1247954" y="1489001"/>
                    <a:pt x="1236107" y="1500849"/>
                    <a:pt x="1221492" y="1500849"/>
                  </a:cubicBezTo>
                  <a:lnTo>
                    <a:pt x="1174792" y="1500849"/>
                  </a:lnTo>
                  <a:cubicBezTo>
                    <a:pt x="1160178" y="1500849"/>
                    <a:pt x="1148330" y="1489001"/>
                    <a:pt x="1148330" y="1474387"/>
                  </a:cubicBezTo>
                  <a:lnTo>
                    <a:pt x="1148330" y="1427687"/>
                  </a:lnTo>
                  <a:cubicBezTo>
                    <a:pt x="1148330" y="1413073"/>
                    <a:pt x="1160178" y="1401225"/>
                    <a:pt x="1174792" y="1401225"/>
                  </a:cubicBezTo>
                  <a:close/>
                  <a:moveTo>
                    <a:pt x="1025670" y="1401225"/>
                  </a:moveTo>
                  <a:lnTo>
                    <a:pt x="1072369" y="1401225"/>
                  </a:lnTo>
                  <a:cubicBezTo>
                    <a:pt x="1086984" y="1401225"/>
                    <a:pt x="1098832" y="1413073"/>
                    <a:pt x="1098832" y="1427687"/>
                  </a:cubicBezTo>
                  <a:lnTo>
                    <a:pt x="1098832" y="1474387"/>
                  </a:lnTo>
                  <a:cubicBezTo>
                    <a:pt x="1098832" y="1489001"/>
                    <a:pt x="1086984" y="1500849"/>
                    <a:pt x="1072369" y="1500849"/>
                  </a:cubicBezTo>
                  <a:lnTo>
                    <a:pt x="1025670" y="1500849"/>
                  </a:lnTo>
                  <a:cubicBezTo>
                    <a:pt x="1011055" y="1500849"/>
                    <a:pt x="999207" y="1489001"/>
                    <a:pt x="999207" y="1474387"/>
                  </a:cubicBezTo>
                  <a:lnTo>
                    <a:pt x="999207" y="1427687"/>
                  </a:lnTo>
                  <a:cubicBezTo>
                    <a:pt x="999207" y="1413073"/>
                    <a:pt x="1011055" y="1401225"/>
                    <a:pt x="1025670" y="1401225"/>
                  </a:cubicBezTo>
                  <a:close/>
                  <a:moveTo>
                    <a:pt x="2504665" y="1339590"/>
                  </a:moveTo>
                  <a:cubicBezTo>
                    <a:pt x="2501347" y="1339590"/>
                    <a:pt x="2498657" y="1342280"/>
                    <a:pt x="2498657" y="1345598"/>
                  </a:cubicBezTo>
                  <a:lnTo>
                    <a:pt x="2498657" y="1369628"/>
                  </a:lnTo>
                  <a:cubicBezTo>
                    <a:pt x="2498657" y="1372945"/>
                    <a:pt x="2501347" y="1375635"/>
                    <a:pt x="2504665" y="1375635"/>
                  </a:cubicBezTo>
                  <a:lnTo>
                    <a:pt x="2893211" y="1375635"/>
                  </a:lnTo>
                  <a:cubicBezTo>
                    <a:pt x="2896529" y="1375635"/>
                    <a:pt x="2899219" y="1372945"/>
                    <a:pt x="2899219" y="1369628"/>
                  </a:cubicBezTo>
                  <a:lnTo>
                    <a:pt x="2899219" y="1345598"/>
                  </a:lnTo>
                  <a:cubicBezTo>
                    <a:pt x="2899219" y="1342280"/>
                    <a:pt x="2896529" y="1339590"/>
                    <a:pt x="2893211" y="1339590"/>
                  </a:cubicBezTo>
                  <a:close/>
                  <a:moveTo>
                    <a:pt x="2088232" y="1285358"/>
                  </a:moveTo>
                  <a:lnTo>
                    <a:pt x="2088232" y="1938513"/>
                  </a:lnTo>
                  <a:lnTo>
                    <a:pt x="2504773" y="1611936"/>
                  </a:lnTo>
                  <a:close/>
                  <a:moveTo>
                    <a:pt x="3314199" y="1280118"/>
                  </a:moveTo>
                  <a:lnTo>
                    <a:pt x="2897658" y="1608841"/>
                  </a:lnTo>
                  <a:lnTo>
                    <a:pt x="3314199" y="1937564"/>
                  </a:lnTo>
                  <a:close/>
                  <a:moveTo>
                    <a:pt x="1527230" y="1221901"/>
                  </a:moveTo>
                  <a:cubicBezTo>
                    <a:pt x="1521727" y="1221901"/>
                    <a:pt x="1517267" y="1226362"/>
                    <a:pt x="1517267" y="1231864"/>
                  </a:cubicBezTo>
                  <a:lnTo>
                    <a:pt x="1517267" y="1271713"/>
                  </a:lnTo>
                  <a:cubicBezTo>
                    <a:pt x="1517267" y="1277215"/>
                    <a:pt x="1521727" y="1281676"/>
                    <a:pt x="1527230" y="1281676"/>
                  </a:cubicBezTo>
                  <a:lnTo>
                    <a:pt x="1732319" y="1281676"/>
                  </a:lnTo>
                  <a:cubicBezTo>
                    <a:pt x="1737821" y="1281676"/>
                    <a:pt x="1742281" y="1277215"/>
                    <a:pt x="1742281" y="1271713"/>
                  </a:cubicBezTo>
                  <a:lnTo>
                    <a:pt x="1742281" y="1231864"/>
                  </a:lnTo>
                  <a:cubicBezTo>
                    <a:pt x="1742281" y="1226362"/>
                    <a:pt x="1737821" y="1221901"/>
                    <a:pt x="1732319" y="1221901"/>
                  </a:cubicBezTo>
                  <a:close/>
                  <a:moveTo>
                    <a:pt x="666834" y="1221901"/>
                  </a:moveTo>
                  <a:cubicBezTo>
                    <a:pt x="661332" y="1221901"/>
                    <a:pt x="656871" y="1226362"/>
                    <a:pt x="656871" y="1231864"/>
                  </a:cubicBezTo>
                  <a:lnTo>
                    <a:pt x="656871" y="1271713"/>
                  </a:lnTo>
                  <a:cubicBezTo>
                    <a:pt x="656871" y="1277215"/>
                    <a:pt x="661332" y="1281676"/>
                    <a:pt x="666834" y="1281676"/>
                  </a:cubicBezTo>
                  <a:lnTo>
                    <a:pt x="871923" y="1281676"/>
                  </a:lnTo>
                  <a:cubicBezTo>
                    <a:pt x="877425" y="1281676"/>
                    <a:pt x="881885" y="1277215"/>
                    <a:pt x="881885" y="1271713"/>
                  </a:cubicBezTo>
                  <a:lnTo>
                    <a:pt x="881885" y="1231864"/>
                  </a:lnTo>
                  <a:cubicBezTo>
                    <a:pt x="881885" y="1226362"/>
                    <a:pt x="877425" y="1221901"/>
                    <a:pt x="871923" y="1221901"/>
                  </a:cubicBezTo>
                  <a:close/>
                  <a:moveTo>
                    <a:pt x="1052149" y="1111644"/>
                  </a:moveTo>
                  <a:cubicBezTo>
                    <a:pt x="1044919" y="1111644"/>
                    <a:pt x="1039057" y="1117506"/>
                    <a:pt x="1039057" y="1124736"/>
                  </a:cubicBezTo>
                  <a:lnTo>
                    <a:pt x="1039057" y="1168203"/>
                  </a:lnTo>
                  <a:lnTo>
                    <a:pt x="1009466" y="1168203"/>
                  </a:lnTo>
                  <a:cubicBezTo>
                    <a:pt x="969193" y="1174775"/>
                    <a:pt x="956437" y="1243393"/>
                    <a:pt x="940007" y="1277093"/>
                  </a:cubicBezTo>
                  <a:cubicBezTo>
                    <a:pt x="776268" y="1309492"/>
                    <a:pt x="775043" y="1328679"/>
                    <a:pt x="736793" y="1421744"/>
                  </a:cubicBezTo>
                  <a:lnTo>
                    <a:pt x="648072" y="1812480"/>
                  </a:lnTo>
                  <a:cubicBezTo>
                    <a:pt x="648072" y="1882463"/>
                    <a:pt x="704805" y="1939195"/>
                    <a:pt x="774788" y="1939195"/>
                  </a:cubicBezTo>
                  <a:lnTo>
                    <a:pt x="1183772" y="1939195"/>
                  </a:lnTo>
                  <a:lnTo>
                    <a:pt x="1198456" y="1939195"/>
                  </a:lnTo>
                  <a:lnTo>
                    <a:pt x="1607440" y="1939195"/>
                  </a:lnTo>
                  <a:cubicBezTo>
                    <a:pt x="1677423" y="1939195"/>
                    <a:pt x="1734156" y="1882463"/>
                    <a:pt x="1734156" y="1812480"/>
                  </a:cubicBezTo>
                  <a:lnTo>
                    <a:pt x="1645435" y="1421744"/>
                  </a:lnTo>
                  <a:cubicBezTo>
                    <a:pt x="1607185" y="1328679"/>
                    <a:pt x="1605960" y="1309492"/>
                    <a:pt x="1442221" y="1277093"/>
                  </a:cubicBezTo>
                  <a:cubicBezTo>
                    <a:pt x="1425791" y="1243393"/>
                    <a:pt x="1413035" y="1174775"/>
                    <a:pt x="1372762" y="1168203"/>
                  </a:cubicBezTo>
                  <a:lnTo>
                    <a:pt x="1357854" y="1168203"/>
                  </a:lnTo>
                  <a:lnTo>
                    <a:pt x="1357854" y="1124736"/>
                  </a:lnTo>
                  <a:cubicBezTo>
                    <a:pt x="1357854" y="1117506"/>
                    <a:pt x="1351993" y="1111644"/>
                    <a:pt x="1344762" y="1111644"/>
                  </a:cubicBezTo>
                  <a:lnTo>
                    <a:pt x="1268702" y="1111644"/>
                  </a:lnTo>
                  <a:cubicBezTo>
                    <a:pt x="1261471" y="1111644"/>
                    <a:pt x="1255610" y="1117506"/>
                    <a:pt x="1255610" y="1124736"/>
                  </a:cubicBezTo>
                  <a:lnTo>
                    <a:pt x="1255610" y="1168203"/>
                  </a:lnTo>
                  <a:lnTo>
                    <a:pt x="1198456" y="1168203"/>
                  </a:lnTo>
                  <a:lnTo>
                    <a:pt x="1183772" y="1168203"/>
                  </a:lnTo>
                  <a:lnTo>
                    <a:pt x="1141302" y="1168203"/>
                  </a:lnTo>
                  <a:lnTo>
                    <a:pt x="1141302" y="1124736"/>
                  </a:lnTo>
                  <a:cubicBezTo>
                    <a:pt x="1141302" y="1117506"/>
                    <a:pt x="1135440" y="1111644"/>
                    <a:pt x="1128210" y="1111644"/>
                  </a:cubicBezTo>
                  <a:close/>
                  <a:moveTo>
                    <a:pt x="2705133" y="840243"/>
                  </a:moveTo>
                  <a:lnTo>
                    <a:pt x="2088233" y="1255464"/>
                  </a:lnTo>
                  <a:lnTo>
                    <a:pt x="2299068" y="1414858"/>
                  </a:lnTo>
                  <a:lnTo>
                    <a:pt x="2299068" y="1228076"/>
                  </a:lnTo>
                  <a:lnTo>
                    <a:pt x="3108494" y="1228076"/>
                  </a:lnTo>
                  <a:lnTo>
                    <a:pt x="3108494" y="1416902"/>
                  </a:lnTo>
                  <a:lnTo>
                    <a:pt x="3322033" y="1255464"/>
                  </a:lnTo>
                  <a:lnTo>
                    <a:pt x="3322033" y="1255464"/>
                  </a:lnTo>
                  <a:close/>
                  <a:moveTo>
                    <a:pt x="1195706" y="835207"/>
                  </a:moveTo>
                  <a:lnTo>
                    <a:pt x="1195706" y="835221"/>
                  </a:lnTo>
                  <a:cubicBezTo>
                    <a:pt x="866618" y="834160"/>
                    <a:pt x="692194" y="969423"/>
                    <a:pt x="665970" y="1132153"/>
                  </a:cubicBezTo>
                  <a:cubicBezTo>
                    <a:pt x="665970" y="1145595"/>
                    <a:pt x="659622" y="1181725"/>
                    <a:pt x="663418" y="1194550"/>
                  </a:cubicBezTo>
                  <a:lnTo>
                    <a:pt x="878440" y="1194550"/>
                  </a:lnTo>
                  <a:cubicBezTo>
                    <a:pt x="887485" y="1007425"/>
                    <a:pt x="1085027" y="1006045"/>
                    <a:pt x="1195706" y="1007712"/>
                  </a:cubicBezTo>
                  <a:lnTo>
                    <a:pt x="1195706" y="1007714"/>
                  </a:lnTo>
                  <a:cubicBezTo>
                    <a:pt x="1195809" y="1007712"/>
                    <a:pt x="1195911" y="1007710"/>
                    <a:pt x="1196014" y="1007712"/>
                  </a:cubicBezTo>
                  <a:lnTo>
                    <a:pt x="1196322" y="1007714"/>
                  </a:lnTo>
                  <a:lnTo>
                    <a:pt x="1196322" y="1007712"/>
                  </a:lnTo>
                  <a:cubicBezTo>
                    <a:pt x="1307001" y="1006045"/>
                    <a:pt x="1504542" y="1007425"/>
                    <a:pt x="1513587" y="1194550"/>
                  </a:cubicBezTo>
                  <a:lnTo>
                    <a:pt x="1728609" y="1194550"/>
                  </a:lnTo>
                  <a:cubicBezTo>
                    <a:pt x="1732405" y="1181725"/>
                    <a:pt x="1726057" y="1145595"/>
                    <a:pt x="1726057" y="1132153"/>
                  </a:cubicBezTo>
                  <a:cubicBezTo>
                    <a:pt x="1699834" y="969423"/>
                    <a:pt x="1525410" y="834160"/>
                    <a:pt x="1196322" y="835221"/>
                  </a:cubicBezTo>
                  <a:lnTo>
                    <a:pt x="1196322" y="835207"/>
                  </a:lnTo>
                  <a:cubicBezTo>
                    <a:pt x="1196219" y="835207"/>
                    <a:pt x="1196117" y="835206"/>
                    <a:pt x="1196014" y="835214"/>
                  </a:cubicBezTo>
                  <a:close/>
                  <a:moveTo>
                    <a:pt x="713043" y="263029"/>
                  </a:moveTo>
                  <a:lnTo>
                    <a:pt x="3158596" y="263029"/>
                  </a:lnTo>
                  <a:cubicBezTo>
                    <a:pt x="3365555" y="263029"/>
                    <a:pt x="3533328" y="430802"/>
                    <a:pt x="3533328" y="637761"/>
                  </a:cubicBezTo>
                  <a:lnTo>
                    <a:pt x="3533328" y="2136642"/>
                  </a:lnTo>
                  <a:cubicBezTo>
                    <a:pt x="3533328" y="2343601"/>
                    <a:pt x="3365555" y="2511374"/>
                    <a:pt x="3158596" y="2511374"/>
                  </a:cubicBezTo>
                  <a:lnTo>
                    <a:pt x="713043" y="2511374"/>
                  </a:lnTo>
                  <a:cubicBezTo>
                    <a:pt x="506084" y="2511374"/>
                    <a:pt x="338311" y="2343601"/>
                    <a:pt x="338311" y="2136642"/>
                  </a:cubicBezTo>
                  <a:lnTo>
                    <a:pt x="338311" y="637761"/>
                  </a:lnTo>
                  <a:cubicBezTo>
                    <a:pt x="338311" y="430802"/>
                    <a:pt x="506084" y="263029"/>
                    <a:pt x="713043" y="263029"/>
                  </a:cubicBezTo>
                  <a:close/>
                  <a:moveTo>
                    <a:pt x="593824" y="142875"/>
                  </a:moveTo>
                  <a:cubicBezTo>
                    <a:pt x="365814" y="142875"/>
                    <a:pt x="180975" y="327714"/>
                    <a:pt x="180975" y="555724"/>
                  </a:cubicBezTo>
                  <a:lnTo>
                    <a:pt x="180975" y="2207068"/>
                  </a:lnTo>
                  <a:cubicBezTo>
                    <a:pt x="180975" y="2435078"/>
                    <a:pt x="365814" y="2619917"/>
                    <a:pt x="593824" y="2619917"/>
                  </a:cubicBezTo>
                  <a:lnTo>
                    <a:pt x="3288134" y="2619917"/>
                  </a:lnTo>
                  <a:cubicBezTo>
                    <a:pt x="3516144" y="2619917"/>
                    <a:pt x="3700983" y="2435078"/>
                    <a:pt x="3700983" y="2207068"/>
                  </a:cubicBezTo>
                  <a:lnTo>
                    <a:pt x="3700983" y="555724"/>
                  </a:lnTo>
                  <a:cubicBezTo>
                    <a:pt x="3700983" y="327714"/>
                    <a:pt x="3516144" y="142875"/>
                    <a:pt x="3288134" y="142875"/>
                  </a:cubicBezTo>
                  <a:close/>
                  <a:moveTo>
                    <a:pt x="456060" y="0"/>
                  </a:moveTo>
                  <a:lnTo>
                    <a:pt x="3432372" y="0"/>
                  </a:lnTo>
                  <a:cubicBezTo>
                    <a:pt x="3684247" y="0"/>
                    <a:pt x="3888432" y="204185"/>
                    <a:pt x="3888432" y="456060"/>
                  </a:cubicBezTo>
                  <a:lnTo>
                    <a:pt x="3888432" y="2280244"/>
                  </a:lnTo>
                  <a:cubicBezTo>
                    <a:pt x="3888432" y="2532119"/>
                    <a:pt x="3684247" y="2736304"/>
                    <a:pt x="3432372" y="2736304"/>
                  </a:cubicBezTo>
                  <a:lnTo>
                    <a:pt x="456060" y="2736304"/>
                  </a:lnTo>
                  <a:cubicBezTo>
                    <a:pt x="204185" y="2736304"/>
                    <a:pt x="0" y="2532119"/>
                    <a:pt x="0" y="2280244"/>
                  </a:cubicBezTo>
                  <a:lnTo>
                    <a:pt x="0" y="456060"/>
                  </a:lnTo>
                  <a:cubicBezTo>
                    <a:pt x="0" y="204185"/>
                    <a:pt x="204185" y="0"/>
                    <a:pt x="4560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xmlns="" id="{66C83CF2-9280-44CE-88E6-50B6B5A58C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98244" y="5398653"/>
              <a:ext cx="300703" cy="366439"/>
            </a:xfrm>
            <a:custGeom>
              <a:avLst/>
              <a:gdLst/>
              <a:ahLst/>
              <a:cxnLst/>
              <a:rect l="l" t="t" r="r" b="b"/>
              <a:pathLst>
                <a:path w="3240944" h="3949460">
                  <a:moveTo>
                    <a:pt x="2411668" y="919204"/>
                  </a:moveTo>
                  <a:cubicBezTo>
                    <a:pt x="2652037" y="921566"/>
                    <a:pt x="2997179" y="1088232"/>
                    <a:pt x="3147060" y="1333480"/>
                  </a:cubicBezTo>
                  <a:cubicBezTo>
                    <a:pt x="2837519" y="1559133"/>
                    <a:pt x="2713715" y="1818123"/>
                    <a:pt x="2716116" y="2148550"/>
                  </a:cubicBezTo>
                  <a:cubicBezTo>
                    <a:pt x="2724370" y="2506677"/>
                    <a:pt x="2937416" y="2788602"/>
                    <a:pt x="3240944" y="2908604"/>
                  </a:cubicBezTo>
                  <a:cubicBezTo>
                    <a:pt x="3111039" y="3296832"/>
                    <a:pt x="2835874" y="3920800"/>
                    <a:pt x="2360688" y="3949460"/>
                  </a:cubicBezTo>
                  <a:cubicBezTo>
                    <a:pt x="2104982" y="3948826"/>
                    <a:pt x="1887379" y="3871989"/>
                    <a:pt x="1655487" y="3790391"/>
                  </a:cubicBezTo>
                  <a:cubicBezTo>
                    <a:pt x="1465920" y="3881513"/>
                    <a:pt x="1178719" y="3984543"/>
                    <a:pt x="936764" y="3932790"/>
                  </a:cubicBezTo>
                  <a:cubicBezTo>
                    <a:pt x="634032" y="3867349"/>
                    <a:pt x="33306" y="3304229"/>
                    <a:pt x="0" y="2002921"/>
                  </a:cubicBezTo>
                  <a:cubicBezTo>
                    <a:pt x="5122" y="1625861"/>
                    <a:pt x="224231" y="988116"/>
                    <a:pt x="1004287" y="951010"/>
                  </a:cubicBezTo>
                  <a:cubicBezTo>
                    <a:pt x="1237754" y="955627"/>
                    <a:pt x="1430737" y="1013358"/>
                    <a:pt x="1654678" y="1150601"/>
                  </a:cubicBezTo>
                  <a:cubicBezTo>
                    <a:pt x="1907007" y="1025844"/>
                    <a:pt x="2042657" y="934423"/>
                    <a:pt x="2411668" y="919204"/>
                  </a:cubicBezTo>
                  <a:close/>
                  <a:moveTo>
                    <a:pt x="2423572" y="0"/>
                  </a:moveTo>
                  <a:cubicBezTo>
                    <a:pt x="2449670" y="236641"/>
                    <a:pt x="2449574" y="370890"/>
                    <a:pt x="2275646" y="605149"/>
                  </a:cubicBezTo>
                  <a:cubicBezTo>
                    <a:pt x="2098536" y="787863"/>
                    <a:pt x="1909519" y="903902"/>
                    <a:pt x="1627634" y="908022"/>
                  </a:cubicBezTo>
                  <a:cubicBezTo>
                    <a:pt x="1601565" y="662380"/>
                    <a:pt x="1689794" y="371496"/>
                    <a:pt x="1823269" y="256823"/>
                  </a:cubicBezTo>
                  <a:cubicBezTo>
                    <a:pt x="1945582" y="131527"/>
                    <a:pt x="2156003" y="39571"/>
                    <a:pt x="2423572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8">
              <a:extLst>
                <a:ext uri="{FF2B5EF4-FFF2-40B4-BE49-F238E27FC236}">
                  <a16:creationId xmlns:a16="http://schemas.microsoft.com/office/drawing/2014/main" xmlns="" id="{4A3EBE81-5E07-4BBC-98BC-BA89E04298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00500" y="2582839"/>
              <a:ext cx="300170" cy="347427"/>
            </a:xfrm>
            <a:custGeom>
              <a:avLst/>
              <a:gdLst/>
              <a:ahLst/>
              <a:cxnLst/>
              <a:rect l="l" t="t" r="r" b="b"/>
              <a:pathLst>
                <a:path w="3319870" h="3842533">
                  <a:moveTo>
                    <a:pt x="579936" y="1296382"/>
                  </a:moveTo>
                  <a:lnTo>
                    <a:pt x="2739936" y="1296382"/>
                  </a:lnTo>
                  <a:lnTo>
                    <a:pt x="2739936" y="2796543"/>
                  </a:lnTo>
                  <a:cubicBezTo>
                    <a:pt x="2739936" y="2962250"/>
                    <a:pt x="2605604" y="3096582"/>
                    <a:pt x="2439897" y="3096582"/>
                  </a:cubicBezTo>
                  <a:lnTo>
                    <a:pt x="2272003" y="3096582"/>
                  </a:lnTo>
                  <a:lnTo>
                    <a:pt x="2272003" y="3590505"/>
                  </a:lnTo>
                  <a:cubicBezTo>
                    <a:pt x="2272003" y="3729696"/>
                    <a:pt x="2159166" y="3842533"/>
                    <a:pt x="2019975" y="3842533"/>
                  </a:cubicBezTo>
                  <a:cubicBezTo>
                    <a:pt x="1880784" y="3842533"/>
                    <a:pt x="1767947" y="3729696"/>
                    <a:pt x="1767947" y="3590505"/>
                  </a:cubicBezTo>
                  <a:lnTo>
                    <a:pt x="1767947" y="3096582"/>
                  </a:lnTo>
                  <a:lnTo>
                    <a:pt x="1492066" y="3096582"/>
                  </a:lnTo>
                  <a:lnTo>
                    <a:pt x="1492066" y="3590505"/>
                  </a:lnTo>
                  <a:cubicBezTo>
                    <a:pt x="1492066" y="3729696"/>
                    <a:pt x="1379229" y="3842533"/>
                    <a:pt x="1240038" y="3842533"/>
                  </a:cubicBezTo>
                  <a:cubicBezTo>
                    <a:pt x="1100847" y="3842533"/>
                    <a:pt x="988010" y="3729696"/>
                    <a:pt x="988010" y="3590505"/>
                  </a:cubicBezTo>
                  <a:lnTo>
                    <a:pt x="988010" y="3096582"/>
                  </a:lnTo>
                  <a:lnTo>
                    <a:pt x="879975" y="3096582"/>
                  </a:lnTo>
                  <a:cubicBezTo>
                    <a:pt x="714268" y="3096582"/>
                    <a:pt x="579936" y="2962250"/>
                    <a:pt x="579936" y="2796543"/>
                  </a:cubicBezTo>
                  <a:close/>
                  <a:moveTo>
                    <a:pt x="3067842" y="1281925"/>
                  </a:moveTo>
                  <a:cubicBezTo>
                    <a:pt x="3207033" y="1281925"/>
                    <a:pt x="3319870" y="1394762"/>
                    <a:pt x="3319870" y="1533953"/>
                  </a:cubicBezTo>
                  <a:lnTo>
                    <a:pt x="3319870" y="2505897"/>
                  </a:lnTo>
                  <a:cubicBezTo>
                    <a:pt x="3319870" y="2645088"/>
                    <a:pt x="3207033" y="2757925"/>
                    <a:pt x="3067842" y="2757925"/>
                  </a:cubicBezTo>
                  <a:cubicBezTo>
                    <a:pt x="2928651" y="2757925"/>
                    <a:pt x="2815814" y="2645088"/>
                    <a:pt x="2815814" y="2505897"/>
                  </a:cubicBezTo>
                  <a:lnTo>
                    <a:pt x="2815814" y="1533953"/>
                  </a:lnTo>
                  <a:cubicBezTo>
                    <a:pt x="2815814" y="1394762"/>
                    <a:pt x="2928651" y="1281925"/>
                    <a:pt x="3067842" y="1281925"/>
                  </a:cubicBezTo>
                  <a:close/>
                  <a:moveTo>
                    <a:pt x="252028" y="1281925"/>
                  </a:moveTo>
                  <a:cubicBezTo>
                    <a:pt x="391219" y="1281925"/>
                    <a:pt x="504056" y="1394762"/>
                    <a:pt x="504056" y="1533953"/>
                  </a:cubicBezTo>
                  <a:lnTo>
                    <a:pt x="504056" y="2505897"/>
                  </a:lnTo>
                  <a:cubicBezTo>
                    <a:pt x="504056" y="2645088"/>
                    <a:pt x="391219" y="2757925"/>
                    <a:pt x="252028" y="2757925"/>
                  </a:cubicBezTo>
                  <a:cubicBezTo>
                    <a:pt x="112837" y="2757925"/>
                    <a:pt x="0" y="2645088"/>
                    <a:pt x="0" y="2505897"/>
                  </a:cubicBezTo>
                  <a:lnTo>
                    <a:pt x="0" y="1533953"/>
                  </a:lnTo>
                  <a:cubicBezTo>
                    <a:pt x="0" y="1394762"/>
                    <a:pt x="112837" y="1281925"/>
                    <a:pt x="252028" y="1281925"/>
                  </a:cubicBezTo>
                  <a:close/>
                  <a:moveTo>
                    <a:pt x="2134062" y="558521"/>
                  </a:moveTo>
                  <a:cubicBezTo>
                    <a:pt x="2073373" y="558521"/>
                    <a:pt x="2024174" y="607720"/>
                    <a:pt x="2024174" y="668409"/>
                  </a:cubicBezTo>
                  <a:cubicBezTo>
                    <a:pt x="2024174" y="729098"/>
                    <a:pt x="2073373" y="778297"/>
                    <a:pt x="2134062" y="778297"/>
                  </a:cubicBezTo>
                  <a:cubicBezTo>
                    <a:pt x="2194751" y="778297"/>
                    <a:pt x="2243950" y="729098"/>
                    <a:pt x="2243950" y="668409"/>
                  </a:cubicBezTo>
                  <a:cubicBezTo>
                    <a:pt x="2243950" y="607720"/>
                    <a:pt x="2194751" y="558521"/>
                    <a:pt x="2134062" y="558521"/>
                  </a:cubicBezTo>
                  <a:close/>
                  <a:moveTo>
                    <a:pt x="1177409" y="558521"/>
                  </a:moveTo>
                  <a:cubicBezTo>
                    <a:pt x="1116720" y="558521"/>
                    <a:pt x="1067521" y="607720"/>
                    <a:pt x="1067521" y="668409"/>
                  </a:cubicBezTo>
                  <a:cubicBezTo>
                    <a:pt x="1067521" y="729098"/>
                    <a:pt x="1116720" y="778297"/>
                    <a:pt x="1177409" y="778297"/>
                  </a:cubicBezTo>
                  <a:cubicBezTo>
                    <a:pt x="1238098" y="778297"/>
                    <a:pt x="1287297" y="729098"/>
                    <a:pt x="1287297" y="668409"/>
                  </a:cubicBezTo>
                  <a:cubicBezTo>
                    <a:pt x="1287297" y="607720"/>
                    <a:pt x="1238098" y="558521"/>
                    <a:pt x="1177409" y="558521"/>
                  </a:cubicBezTo>
                  <a:close/>
                  <a:moveTo>
                    <a:pt x="1041854" y="0"/>
                  </a:moveTo>
                  <a:lnTo>
                    <a:pt x="1215617" y="300965"/>
                  </a:lnTo>
                  <a:cubicBezTo>
                    <a:pt x="1350827" y="238508"/>
                    <a:pt x="1501239" y="204386"/>
                    <a:pt x="1659158" y="204272"/>
                  </a:cubicBezTo>
                  <a:cubicBezTo>
                    <a:pt x="1823689" y="204153"/>
                    <a:pt x="1980124" y="240963"/>
                    <a:pt x="2119837" y="308065"/>
                  </a:cubicBezTo>
                  <a:lnTo>
                    <a:pt x="2297698" y="0"/>
                  </a:lnTo>
                  <a:lnTo>
                    <a:pt x="2391229" y="54000"/>
                  </a:lnTo>
                  <a:lnTo>
                    <a:pt x="2215205" y="358882"/>
                  </a:lnTo>
                  <a:cubicBezTo>
                    <a:pt x="2507692" y="533629"/>
                    <a:pt x="2710924" y="843756"/>
                    <a:pt x="2737127" y="1206450"/>
                  </a:cubicBezTo>
                  <a:cubicBezTo>
                    <a:pt x="2018962" y="1206967"/>
                    <a:pt x="1300797" y="1207483"/>
                    <a:pt x="582632" y="1208000"/>
                  </a:cubicBezTo>
                  <a:cubicBezTo>
                    <a:pt x="608780" y="838665"/>
                    <a:pt x="818541" y="523565"/>
                    <a:pt x="1119462" y="350420"/>
                  </a:cubicBezTo>
                  <a:lnTo>
                    <a:pt x="948323" y="5400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10">
              <a:extLst>
                <a:ext uri="{FF2B5EF4-FFF2-40B4-BE49-F238E27FC236}">
                  <a16:creationId xmlns:a16="http://schemas.microsoft.com/office/drawing/2014/main" xmlns="" id="{C0C7969F-A090-4D7D-AE69-3189145127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45011" y="2518278"/>
              <a:ext cx="340001" cy="338281"/>
            </a:xfrm>
            <a:custGeom>
              <a:avLst/>
              <a:gdLst/>
              <a:ahLst/>
              <a:cxnLst/>
              <a:rect l="l" t="t" r="r" b="b"/>
              <a:pathLst>
                <a:path w="2956013" h="2941055">
                  <a:moveTo>
                    <a:pt x="2169165" y="2259549"/>
                  </a:moveTo>
                  <a:cubicBezTo>
                    <a:pt x="2305163" y="2320579"/>
                    <a:pt x="2430502" y="2400997"/>
                    <a:pt x="2542352" y="2496872"/>
                  </a:cubicBezTo>
                  <a:cubicBezTo>
                    <a:pt x="2303978" y="2744099"/>
                    <a:pt x="1979593" y="2907447"/>
                    <a:pt x="1617206" y="2939204"/>
                  </a:cubicBezTo>
                  <a:lnTo>
                    <a:pt x="1588575" y="2925411"/>
                  </a:lnTo>
                  <a:cubicBezTo>
                    <a:pt x="1835671" y="2758142"/>
                    <a:pt x="2037335" y="2529257"/>
                    <a:pt x="2169165" y="2259549"/>
                  </a:cubicBezTo>
                  <a:close/>
                  <a:moveTo>
                    <a:pt x="797309" y="2254509"/>
                  </a:moveTo>
                  <a:cubicBezTo>
                    <a:pt x="928512" y="2525684"/>
                    <a:pt x="1129977" y="2756161"/>
                    <a:pt x="1376879" y="2925229"/>
                  </a:cubicBezTo>
                  <a:cubicBezTo>
                    <a:pt x="1367940" y="2931748"/>
                    <a:pt x="1358086" y="2936536"/>
                    <a:pt x="1348086" y="2941055"/>
                  </a:cubicBezTo>
                  <a:cubicBezTo>
                    <a:pt x="981929" y="2910776"/>
                    <a:pt x="654006" y="2746454"/>
                    <a:pt x="413461" y="2497054"/>
                  </a:cubicBezTo>
                  <a:cubicBezTo>
                    <a:pt x="528278" y="2398621"/>
                    <a:pt x="657289" y="2316447"/>
                    <a:pt x="797309" y="2254509"/>
                  </a:cubicBezTo>
                  <a:close/>
                  <a:moveTo>
                    <a:pt x="1426305" y="2108791"/>
                  </a:moveTo>
                  <a:lnTo>
                    <a:pt x="1426305" y="2824067"/>
                  </a:lnTo>
                  <a:cubicBezTo>
                    <a:pt x="1203050" y="2668305"/>
                    <a:pt x="1020431" y="2458508"/>
                    <a:pt x="899682" y="2212532"/>
                  </a:cubicBezTo>
                  <a:cubicBezTo>
                    <a:pt x="1063835" y="2148883"/>
                    <a:pt x="1241204" y="2112683"/>
                    <a:pt x="1426305" y="2108791"/>
                  </a:cubicBezTo>
                  <a:close/>
                  <a:moveTo>
                    <a:pt x="1527809" y="2108695"/>
                  </a:moveTo>
                  <a:cubicBezTo>
                    <a:pt x="1717707" y="2112557"/>
                    <a:pt x="1899494" y="2150291"/>
                    <a:pt x="2067336" y="2216559"/>
                  </a:cubicBezTo>
                  <a:cubicBezTo>
                    <a:pt x="1943936" y="2466549"/>
                    <a:pt x="1756622" y="2679032"/>
                    <a:pt x="1527809" y="2835300"/>
                  </a:cubicBezTo>
                  <a:close/>
                  <a:moveTo>
                    <a:pt x="2354776" y="1530125"/>
                  </a:moveTo>
                  <a:lnTo>
                    <a:pt x="2955077" y="1530125"/>
                  </a:lnTo>
                  <a:cubicBezTo>
                    <a:pt x="2942393" y="1866074"/>
                    <a:pt x="2817414" y="2173186"/>
                    <a:pt x="2615767" y="2414127"/>
                  </a:cubicBezTo>
                  <a:cubicBezTo>
                    <a:pt x="2496453" y="2311434"/>
                    <a:pt x="2362630" y="2225327"/>
                    <a:pt x="2217376" y="2159975"/>
                  </a:cubicBezTo>
                  <a:cubicBezTo>
                    <a:pt x="2300477" y="1965771"/>
                    <a:pt x="2348521" y="1753185"/>
                    <a:pt x="2354776" y="1530125"/>
                  </a:cubicBezTo>
                  <a:close/>
                  <a:moveTo>
                    <a:pt x="1527809" y="1530125"/>
                  </a:moveTo>
                  <a:lnTo>
                    <a:pt x="2244039" y="1530125"/>
                  </a:lnTo>
                  <a:cubicBezTo>
                    <a:pt x="2237819" y="1737690"/>
                    <a:pt x="2192963" y="1935525"/>
                    <a:pt x="2115825" y="2116496"/>
                  </a:cubicBezTo>
                  <a:cubicBezTo>
                    <a:pt x="1933189" y="2043464"/>
                    <a:pt x="1735000" y="2001899"/>
                    <a:pt x="1527809" y="1997958"/>
                  </a:cubicBezTo>
                  <a:close/>
                  <a:moveTo>
                    <a:pt x="725097" y="1530125"/>
                  </a:moveTo>
                  <a:lnTo>
                    <a:pt x="1426305" y="1530125"/>
                  </a:lnTo>
                  <a:lnTo>
                    <a:pt x="1426305" y="1998054"/>
                  </a:lnTo>
                  <a:cubicBezTo>
                    <a:pt x="1224105" y="2002029"/>
                    <a:pt x="1030504" y="2041966"/>
                    <a:pt x="851699" y="2112283"/>
                  </a:cubicBezTo>
                  <a:cubicBezTo>
                    <a:pt x="775482" y="1932518"/>
                    <a:pt x="731260" y="1736112"/>
                    <a:pt x="725097" y="1530125"/>
                  </a:cubicBezTo>
                  <a:close/>
                  <a:moveTo>
                    <a:pt x="934" y="1530125"/>
                  </a:moveTo>
                  <a:lnTo>
                    <a:pt x="614360" y="1530125"/>
                  </a:lnTo>
                  <a:cubicBezTo>
                    <a:pt x="620543" y="1751166"/>
                    <a:pt x="667772" y="1961919"/>
                    <a:pt x="749235" y="2154869"/>
                  </a:cubicBezTo>
                  <a:cubicBezTo>
                    <a:pt x="599936" y="2221117"/>
                    <a:pt x="462426" y="2308980"/>
                    <a:pt x="340129" y="2414234"/>
                  </a:cubicBezTo>
                  <a:cubicBezTo>
                    <a:pt x="138582" y="2173144"/>
                    <a:pt x="13619" y="1866051"/>
                    <a:pt x="934" y="1530125"/>
                  </a:cubicBezTo>
                  <a:close/>
                  <a:moveTo>
                    <a:pt x="883886" y="768586"/>
                  </a:moveTo>
                  <a:cubicBezTo>
                    <a:pt x="1053566" y="831753"/>
                    <a:pt x="1236128" y="867407"/>
                    <a:pt x="1426305" y="871035"/>
                  </a:cubicBezTo>
                  <a:lnTo>
                    <a:pt x="1426305" y="1428622"/>
                  </a:lnTo>
                  <a:lnTo>
                    <a:pt x="724559" y="1428622"/>
                  </a:lnTo>
                  <a:cubicBezTo>
                    <a:pt x="730221" y="1192426"/>
                    <a:pt x="785872" y="968634"/>
                    <a:pt x="883886" y="768586"/>
                  </a:cubicBezTo>
                  <a:close/>
                  <a:moveTo>
                    <a:pt x="2083288" y="764501"/>
                  </a:moveTo>
                  <a:cubicBezTo>
                    <a:pt x="2182501" y="965616"/>
                    <a:pt x="2238869" y="1190833"/>
                    <a:pt x="2244577" y="1428622"/>
                  </a:cubicBezTo>
                  <a:lnTo>
                    <a:pt x="1527809" y="1428622"/>
                  </a:lnTo>
                  <a:lnTo>
                    <a:pt x="1527809" y="871130"/>
                  </a:lnTo>
                  <a:cubicBezTo>
                    <a:pt x="1722835" y="867528"/>
                    <a:pt x="1909881" y="830382"/>
                    <a:pt x="2083288" y="764501"/>
                  </a:cubicBezTo>
                  <a:close/>
                  <a:moveTo>
                    <a:pt x="375750" y="484510"/>
                  </a:moveTo>
                  <a:cubicBezTo>
                    <a:pt x="497688" y="583858"/>
                    <a:pt x="633678" y="666438"/>
                    <a:pt x="780212" y="729142"/>
                  </a:cubicBezTo>
                  <a:cubicBezTo>
                    <a:pt x="677519" y="941475"/>
                    <a:pt x="619429" y="1178562"/>
                    <a:pt x="613822" y="1428622"/>
                  </a:cubicBezTo>
                  <a:lnTo>
                    <a:pt x="0" y="1428622"/>
                  </a:lnTo>
                  <a:cubicBezTo>
                    <a:pt x="9263" y="1065848"/>
                    <a:pt x="149371" y="735691"/>
                    <a:pt x="375750" y="484510"/>
                  </a:cubicBezTo>
                  <a:close/>
                  <a:moveTo>
                    <a:pt x="2580304" y="484479"/>
                  </a:moveTo>
                  <a:cubicBezTo>
                    <a:pt x="2806628" y="735651"/>
                    <a:pt x="2946750" y="1065827"/>
                    <a:pt x="2956013" y="1428622"/>
                  </a:cubicBezTo>
                  <a:lnTo>
                    <a:pt x="2355314" y="1428622"/>
                  </a:lnTo>
                  <a:cubicBezTo>
                    <a:pt x="2349636" y="1176504"/>
                    <a:pt x="2290630" y="937573"/>
                    <a:pt x="2186241" y="724113"/>
                  </a:cubicBezTo>
                  <a:cubicBezTo>
                    <a:pt x="2328935" y="662418"/>
                    <a:pt x="2461323" y="581449"/>
                    <a:pt x="2580304" y="484479"/>
                  </a:cubicBezTo>
                  <a:close/>
                  <a:moveTo>
                    <a:pt x="1426305" y="124032"/>
                  </a:moveTo>
                  <a:lnTo>
                    <a:pt x="1426305" y="760298"/>
                  </a:lnTo>
                  <a:cubicBezTo>
                    <a:pt x="1253727" y="756791"/>
                    <a:pt x="1087879" y="724966"/>
                    <a:pt x="933247" y="668842"/>
                  </a:cubicBezTo>
                  <a:cubicBezTo>
                    <a:pt x="1054039" y="451822"/>
                    <a:pt x="1223389" y="265609"/>
                    <a:pt x="1426305" y="124032"/>
                  </a:cubicBezTo>
                  <a:close/>
                  <a:moveTo>
                    <a:pt x="1527809" y="112799"/>
                  </a:moveTo>
                  <a:cubicBezTo>
                    <a:pt x="1736145" y="255085"/>
                    <a:pt x="1910079" y="443973"/>
                    <a:pt x="2033951" y="664748"/>
                  </a:cubicBezTo>
                  <a:cubicBezTo>
                    <a:pt x="1875578" y="723616"/>
                    <a:pt x="1705238" y="756901"/>
                    <a:pt x="1527809" y="760394"/>
                  </a:cubicBezTo>
                  <a:close/>
                  <a:moveTo>
                    <a:pt x="1632157" y="1693"/>
                  </a:moveTo>
                  <a:cubicBezTo>
                    <a:pt x="1969090" y="34839"/>
                    <a:pt x="2272411" y="181752"/>
                    <a:pt x="2502559" y="404493"/>
                  </a:cubicBezTo>
                  <a:cubicBezTo>
                    <a:pt x="2392455" y="493535"/>
                    <a:pt x="2270018" y="567692"/>
                    <a:pt x="2138287" y="624414"/>
                  </a:cubicBezTo>
                  <a:cubicBezTo>
                    <a:pt x="2004803" y="382989"/>
                    <a:pt x="1815448" y="176841"/>
                    <a:pt x="1587368" y="23269"/>
                  </a:cubicBezTo>
                  <a:close/>
                  <a:moveTo>
                    <a:pt x="1333466" y="0"/>
                  </a:moveTo>
                  <a:lnTo>
                    <a:pt x="1376468" y="23177"/>
                  </a:lnTo>
                  <a:cubicBezTo>
                    <a:pt x="1149236" y="178863"/>
                    <a:pt x="960516" y="386575"/>
                    <a:pt x="827965" y="629347"/>
                  </a:cubicBezTo>
                  <a:cubicBezTo>
                    <a:pt x="692459" y="571593"/>
                    <a:pt x="566467" y="495851"/>
                    <a:pt x="453430" y="404475"/>
                  </a:cubicBezTo>
                  <a:cubicBezTo>
                    <a:pt x="685742" y="179438"/>
                    <a:pt x="992667" y="31629"/>
                    <a:pt x="13334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6B9186B4-3CAE-4B1B-9EE5-82556E22D24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0345251" y="2251006"/>
              <a:ext cx="441966" cy="281210"/>
            </a:xfrm>
            <a:custGeom>
              <a:avLst/>
              <a:gdLst/>
              <a:ahLst/>
              <a:cxnLst/>
              <a:rect l="l" t="t" r="r" b="b"/>
              <a:pathLst>
                <a:path w="3980365" h="2532594">
                  <a:moveTo>
                    <a:pt x="1988360" y="58973"/>
                  </a:moveTo>
                  <a:cubicBezTo>
                    <a:pt x="1988306" y="58975"/>
                    <a:pt x="1988252" y="58977"/>
                    <a:pt x="1988199" y="58995"/>
                  </a:cubicBezTo>
                  <a:cubicBezTo>
                    <a:pt x="1988145" y="58977"/>
                    <a:pt x="1988091" y="58975"/>
                    <a:pt x="1988037" y="58973"/>
                  </a:cubicBezTo>
                  <a:lnTo>
                    <a:pt x="1988037" y="59017"/>
                  </a:lnTo>
                  <a:cubicBezTo>
                    <a:pt x="1574406" y="74019"/>
                    <a:pt x="1375335" y="406725"/>
                    <a:pt x="1370318" y="708381"/>
                  </a:cubicBezTo>
                  <a:cubicBezTo>
                    <a:pt x="1362506" y="1089140"/>
                    <a:pt x="1497435" y="1312904"/>
                    <a:pt x="1568575" y="1407072"/>
                  </a:cubicBezTo>
                  <a:cubicBezTo>
                    <a:pt x="1631785" y="1490670"/>
                    <a:pt x="1727890" y="1649476"/>
                    <a:pt x="1617443" y="1704159"/>
                  </a:cubicBezTo>
                  <a:cubicBezTo>
                    <a:pt x="1318592" y="1846636"/>
                    <a:pt x="1062028" y="1946829"/>
                    <a:pt x="927030" y="2049664"/>
                  </a:cubicBezTo>
                  <a:cubicBezTo>
                    <a:pt x="705669" y="2234426"/>
                    <a:pt x="740656" y="2445615"/>
                    <a:pt x="754501" y="2532594"/>
                  </a:cubicBezTo>
                  <a:lnTo>
                    <a:pt x="1988199" y="2531551"/>
                  </a:lnTo>
                  <a:lnTo>
                    <a:pt x="3221896" y="2532594"/>
                  </a:lnTo>
                  <a:cubicBezTo>
                    <a:pt x="3235741" y="2445615"/>
                    <a:pt x="3270728" y="2234426"/>
                    <a:pt x="3049367" y="2049664"/>
                  </a:cubicBezTo>
                  <a:cubicBezTo>
                    <a:pt x="2914369" y="1946829"/>
                    <a:pt x="2657805" y="1846636"/>
                    <a:pt x="2358954" y="1704159"/>
                  </a:cubicBezTo>
                  <a:cubicBezTo>
                    <a:pt x="2248507" y="1649476"/>
                    <a:pt x="2344612" y="1490670"/>
                    <a:pt x="2407822" y="1407072"/>
                  </a:cubicBezTo>
                  <a:cubicBezTo>
                    <a:pt x="2478962" y="1312904"/>
                    <a:pt x="2613891" y="1089140"/>
                    <a:pt x="2606079" y="708381"/>
                  </a:cubicBezTo>
                  <a:cubicBezTo>
                    <a:pt x="2601062" y="406725"/>
                    <a:pt x="2401991" y="74019"/>
                    <a:pt x="1988360" y="59017"/>
                  </a:cubicBezTo>
                  <a:close/>
                  <a:moveTo>
                    <a:pt x="1093515" y="0"/>
                  </a:moveTo>
                  <a:cubicBezTo>
                    <a:pt x="736613" y="12826"/>
                    <a:pt x="553627" y="327881"/>
                    <a:pt x="549299" y="588096"/>
                  </a:cubicBezTo>
                  <a:cubicBezTo>
                    <a:pt x="542562" y="916461"/>
                    <a:pt x="658924" y="1109434"/>
                    <a:pt x="720275" y="1190644"/>
                  </a:cubicBezTo>
                  <a:cubicBezTo>
                    <a:pt x="774787" y="1262738"/>
                    <a:pt x="857667" y="1399692"/>
                    <a:pt x="762418" y="1446850"/>
                  </a:cubicBezTo>
                  <a:cubicBezTo>
                    <a:pt x="504691" y="1569722"/>
                    <a:pt x="283431" y="1656128"/>
                    <a:pt x="167010" y="1744812"/>
                  </a:cubicBezTo>
                  <a:cubicBezTo>
                    <a:pt x="-23891" y="1904150"/>
                    <a:pt x="672" y="2013351"/>
                    <a:pt x="1392" y="2161289"/>
                  </a:cubicBezTo>
                  <a:cubicBezTo>
                    <a:pt x="356083" y="2160989"/>
                    <a:pt x="261990" y="2166300"/>
                    <a:pt x="616681" y="2166000"/>
                  </a:cubicBezTo>
                  <a:cubicBezTo>
                    <a:pt x="794788" y="1846239"/>
                    <a:pt x="1045824" y="1778915"/>
                    <a:pt x="1453932" y="1593789"/>
                  </a:cubicBezTo>
                  <a:cubicBezTo>
                    <a:pt x="1171572" y="1115084"/>
                    <a:pt x="1046285" y="714919"/>
                    <a:pt x="1414663" y="124017"/>
                  </a:cubicBezTo>
                  <a:cubicBezTo>
                    <a:pt x="1309485" y="41539"/>
                    <a:pt x="1305280" y="26381"/>
                    <a:pt x="1093515" y="0"/>
                  </a:cubicBezTo>
                  <a:close/>
                  <a:moveTo>
                    <a:pt x="2886850" y="0"/>
                  </a:moveTo>
                  <a:cubicBezTo>
                    <a:pt x="2675085" y="26381"/>
                    <a:pt x="2670880" y="41539"/>
                    <a:pt x="2565702" y="124017"/>
                  </a:cubicBezTo>
                  <a:cubicBezTo>
                    <a:pt x="2934080" y="714919"/>
                    <a:pt x="2808793" y="1115084"/>
                    <a:pt x="2526433" y="1593789"/>
                  </a:cubicBezTo>
                  <a:cubicBezTo>
                    <a:pt x="2934542" y="1778915"/>
                    <a:pt x="3185577" y="1846239"/>
                    <a:pt x="3363685" y="2166000"/>
                  </a:cubicBezTo>
                  <a:cubicBezTo>
                    <a:pt x="3718376" y="2166300"/>
                    <a:pt x="3624282" y="2160989"/>
                    <a:pt x="3978973" y="2161289"/>
                  </a:cubicBezTo>
                  <a:cubicBezTo>
                    <a:pt x="3979693" y="2013351"/>
                    <a:pt x="4004256" y="1904150"/>
                    <a:pt x="3813355" y="1744812"/>
                  </a:cubicBezTo>
                  <a:cubicBezTo>
                    <a:pt x="3696934" y="1656128"/>
                    <a:pt x="3475674" y="1569722"/>
                    <a:pt x="3217947" y="1446850"/>
                  </a:cubicBezTo>
                  <a:cubicBezTo>
                    <a:pt x="3122698" y="1399692"/>
                    <a:pt x="3205579" y="1262738"/>
                    <a:pt x="3260090" y="1190644"/>
                  </a:cubicBezTo>
                  <a:cubicBezTo>
                    <a:pt x="3321441" y="1109434"/>
                    <a:pt x="3437803" y="916461"/>
                    <a:pt x="3431066" y="588096"/>
                  </a:cubicBezTo>
                  <a:cubicBezTo>
                    <a:pt x="3426739" y="327881"/>
                    <a:pt x="3243752" y="12826"/>
                    <a:pt x="2886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xmlns="" id="{1AE4B125-6999-45DF-B3C8-56A855BA5E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03273" y="3365017"/>
              <a:ext cx="357359" cy="364685"/>
            </a:xfrm>
            <a:custGeom>
              <a:avLst/>
              <a:gdLst/>
              <a:ahLst/>
              <a:cxnLst/>
              <a:rect l="l" t="t" r="r" b="b"/>
              <a:pathLst>
                <a:path w="3860876" h="3940019">
                  <a:moveTo>
                    <a:pt x="3248876" y="1942264"/>
                  </a:moveTo>
                  <a:lnTo>
                    <a:pt x="3860876" y="1942264"/>
                  </a:lnTo>
                  <a:lnTo>
                    <a:pt x="3860876" y="2090815"/>
                  </a:lnTo>
                  <a:lnTo>
                    <a:pt x="3859023" y="2090815"/>
                  </a:lnTo>
                  <a:cubicBezTo>
                    <a:pt x="3817225" y="2949620"/>
                    <a:pt x="3215273" y="3679864"/>
                    <a:pt x="2378197" y="3884304"/>
                  </a:cubicBezTo>
                  <a:cubicBezTo>
                    <a:pt x="2219818" y="3922985"/>
                    <a:pt x="2060231" y="3941082"/>
                    <a:pt x="1902626" y="3939971"/>
                  </a:cubicBezTo>
                  <a:cubicBezTo>
                    <a:pt x="1286982" y="3935631"/>
                    <a:pt x="701577" y="3638194"/>
                    <a:pt x="337583" y="3128887"/>
                  </a:cubicBezTo>
                  <a:lnTo>
                    <a:pt x="30667" y="3435803"/>
                  </a:lnTo>
                  <a:lnTo>
                    <a:pt x="30667" y="2342045"/>
                  </a:lnTo>
                  <a:lnTo>
                    <a:pt x="1124425" y="2342045"/>
                  </a:lnTo>
                  <a:lnTo>
                    <a:pt x="781340" y="2685130"/>
                  </a:lnTo>
                  <a:cubicBezTo>
                    <a:pt x="1079782" y="3180935"/>
                    <a:pt x="1667379" y="3425841"/>
                    <a:pt x="2232517" y="3287817"/>
                  </a:cubicBezTo>
                  <a:cubicBezTo>
                    <a:pt x="2810639" y="3146622"/>
                    <a:pt x="3224897" y="2638979"/>
                    <a:pt x="3247291" y="2044286"/>
                  </a:cubicBezTo>
                  <a:lnTo>
                    <a:pt x="3248876" y="2044345"/>
                  </a:lnTo>
                  <a:close/>
                  <a:moveTo>
                    <a:pt x="1958249" y="48"/>
                  </a:moveTo>
                  <a:cubicBezTo>
                    <a:pt x="2573893" y="4388"/>
                    <a:pt x="3159298" y="301825"/>
                    <a:pt x="3523293" y="811132"/>
                  </a:cubicBezTo>
                  <a:lnTo>
                    <a:pt x="3830209" y="504216"/>
                  </a:lnTo>
                  <a:lnTo>
                    <a:pt x="3830209" y="1597974"/>
                  </a:lnTo>
                  <a:lnTo>
                    <a:pt x="2736450" y="1597974"/>
                  </a:lnTo>
                  <a:lnTo>
                    <a:pt x="3079535" y="1254889"/>
                  </a:lnTo>
                  <a:cubicBezTo>
                    <a:pt x="2781093" y="759084"/>
                    <a:pt x="2193496" y="514178"/>
                    <a:pt x="1628358" y="652202"/>
                  </a:cubicBezTo>
                  <a:cubicBezTo>
                    <a:pt x="1050236" y="793397"/>
                    <a:pt x="635978" y="1301040"/>
                    <a:pt x="613584" y="1895733"/>
                  </a:cubicBezTo>
                  <a:lnTo>
                    <a:pt x="612000" y="1895674"/>
                  </a:lnTo>
                  <a:lnTo>
                    <a:pt x="612000" y="1985958"/>
                  </a:lnTo>
                  <a:lnTo>
                    <a:pt x="0" y="1985958"/>
                  </a:lnTo>
                  <a:lnTo>
                    <a:pt x="0" y="1837407"/>
                  </a:lnTo>
                  <a:lnTo>
                    <a:pt x="2787" y="1837407"/>
                  </a:lnTo>
                  <a:cubicBezTo>
                    <a:pt x="49183" y="983705"/>
                    <a:pt x="649445" y="259216"/>
                    <a:pt x="1482678" y="55715"/>
                  </a:cubicBezTo>
                  <a:cubicBezTo>
                    <a:pt x="1641057" y="17034"/>
                    <a:pt x="1800644" y="-1063"/>
                    <a:pt x="1958249" y="4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자유형: 도형 16">
              <a:extLst>
                <a:ext uri="{FF2B5EF4-FFF2-40B4-BE49-F238E27FC236}">
                  <a16:creationId xmlns:a16="http://schemas.microsoft.com/office/drawing/2014/main" xmlns="" id="{A1F6F3B5-823E-442B-809C-F7DFF41F20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28038" y="5418963"/>
              <a:ext cx="353455" cy="397548"/>
            </a:xfrm>
            <a:custGeom>
              <a:avLst/>
              <a:gdLst>
                <a:gd name="connsiteX0" fmla="*/ 1376433 w 2765122"/>
                <a:gd name="connsiteY0" fmla="*/ 2257187 h 3110058"/>
                <a:gd name="connsiteX1" fmla="*/ 1145400 w 2765122"/>
                <a:gd name="connsiteY1" fmla="*/ 2354829 h 3110058"/>
                <a:gd name="connsiteX2" fmla="*/ 1036105 w 2765122"/>
                <a:gd name="connsiteY2" fmla="*/ 2389775 h 3110058"/>
                <a:gd name="connsiteX3" fmla="*/ 1040146 w 2765122"/>
                <a:gd name="connsiteY3" fmla="*/ 2406930 h 3110058"/>
                <a:gd name="connsiteX4" fmla="*/ 1382560 w 2765122"/>
                <a:gd name="connsiteY4" fmla="*/ 2894301 h 3110058"/>
                <a:gd name="connsiteX5" fmla="*/ 1724974 w 2765122"/>
                <a:gd name="connsiteY5" fmla="*/ 2406930 h 3110058"/>
                <a:gd name="connsiteX6" fmla="*/ 1726723 w 2765122"/>
                <a:gd name="connsiteY6" fmla="*/ 2399874 h 3110058"/>
                <a:gd name="connsiteX7" fmla="*/ 1605728 w 2765122"/>
                <a:gd name="connsiteY7" fmla="*/ 2358846 h 3110058"/>
                <a:gd name="connsiteX8" fmla="*/ 1795887 w 2765122"/>
                <a:gd name="connsiteY8" fmla="*/ 2033026 h 3110058"/>
                <a:gd name="connsiteX9" fmla="*/ 1694075 w 2765122"/>
                <a:gd name="connsiteY9" fmla="*/ 2094586 h 3110058"/>
                <a:gd name="connsiteX10" fmla="*/ 1578650 w 2765122"/>
                <a:gd name="connsiteY10" fmla="*/ 2155153 h 3110058"/>
                <a:gd name="connsiteX11" fmla="*/ 1618821 w 2765122"/>
                <a:gd name="connsiteY11" fmla="*/ 2173994 h 3110058"/>
                <a:gd name="connsiteX12" fmla="*/ 1763952 w 2765122"/>
                <a:gd name="connsiteY12" fmla="*/ 2229138 h 3110058"/>
                <a:gd name="connsiteX13" fmla="*/ 1791432 w 2765122"/>
                <a:gd name="connsiteY13" fmla="*/ 2076334 h 3110058"/>
                <a:gd name="connsiteX14" fmla="*/ 969005 w 2765122"/>
                <a:gd name="connsiteY14" fmla="*/ 2030800 h 3110058"/>
                <a:gd name="connsiteX15" fmla="*/ 973688 w 2765122"/>
                <a:gd name="connsiteY15" fmla="*/ 2076334 h 3110058"/>
                <a:gd name="connsiteX16" fmla="*/ 997942 w 2765122"/>
                <a:gd name="connsiteY16" fmla="*/ 2219324 h 3110058"/>
                <a:gd name="connsiteX17" fmla="*/ 1135534 w 2765122"/>
                <a:gd name="connsiteY17" fmla="*/ 2169774 h 3110058"/>
                <a:gd name="connsiteX18" fmla="*/ 1176026 w 2765122"/>
                <a:gd name="connsiteY18" fmla="*/ 2151638 h 3110058"/>
                <a:gd name="connsiteX19" fmla="*/ 1061678 w 2765122"/>
                <a:gd name="connsiteY19" fmla="*/ 2089068 h 3110058"/>
                <a:gd name="connsiteX20" fmla="*/ 2270995 w 2765122"/>
                <a:gd name="connsiteY20" fmla="*/ 1682607 h 3110058"/>
                <a:gd name="connsiteX21" fmla="*/ 2193789 w 2765122"/>
                <a:gd name="connsiteY21" fmla="*/ 1749541 h 3110058"/>
                <a:gd name="connsiteX22" fmla="*/ 2080535 w 2765122"/>
                <a:gd name="connsiteY22" fmla="*/ 1839120 h 3110058"/>
                <a:gd name="connsiteX23" fmla="*/ 1988274 w 2765122"/>
                <a:gd name="connsiteY23" fmla="*/ 1905861 h 3110058"/>
                <a:gd name="connsiteX24" fmla="*/ 1956628 w 2765122"/>
                <a:gd name="connsiteY24" fmla="*/ 2160317 h 3110058"/>
                <a:gd name="connsiteX25" fmla="*/ 1929983 w 2765122"/>
                <a:gd name="connsiteY25" fmla="*/ 2282840 h 3110058"/>
                <a:gd name="connsiteX26" fmla="*/ 2032699 w 2765122"/>
                <a:gd name="connsiteY26" fmla="*/ 2311732 h 3110058"/>
                <a:gd name="connsiteX27" fmla="*/ 2530541 w 2765122"/>
                <a:gd name="connsiteY27" fmla="*/ 2244806 h 3110058"/>
                <a:gd name="connsiteX28" fmla="*/ 2289139 w 2765122"/>
                <a:gd name="connsiteY28" fmla="*/ 1700285 h 3110058"/>
                <a:gd name="connsiteX29" fmla="*/ 491768 w 2765122"/>
                <a:gd name="connsiteY29" fmla="*/ 1666932 h 3110058"/>
                <a:gd name="connsiteX30" fmla="*/ 473585 w 2765122"/>
                <a:gd name="connsiteY30" fmla="*/ 1684439 h 3110058"/>
                <a:gd name="connsiteX31" fmla="*/ 222717 w 2765122"/>
                <a:gd name="connsiteY31" fmla="*/ 2224664 h 3110058"/>
                <a:gd name="connsiteX32" fmla="*/ 719315 w 2765122"/>
                <a:gd name="connsiteY32" fmla="*/ 2300269 h 3110058"/>
                <a:gd name="connsiteX33" fmla="*/ 831176 w 2765122"/>
                <a:gd name="connsiteY33" fmla="*/ 2270901 h 3110058"/>
                <a:gd name="connsiteX34" fmla="*/ 808495 w 2765122"/>
                <a:gd name="connsiteY34" fmla="*/ 2160317 h 3110058"/>
                <a:gd name="connsiteX35" fmla="*/ 776012 w 2765122"/>
                <a:gd name="connsiteY35" fmla="*/ 1899134 h 3110058"/>
                <a:gd name="connsiteX36" fmla="*/ 679735 w 2765122"/>
                <a:gd name="connsiteY36" fmla="*/ 1826895 h 3110058"/>
                <a:gd name="connsiteX37" fmla="*/ 502637 w 2765122"/>
                <a:gd name="connsiteY37" fmla="*/ 1677612 h 3110058"/>
                <a:gd name="connsiteX38" fmla="*/ 2001099 w 2765122"/>
                <a:gd name="connsiteY38" fmla="*/ 1443878 h 3110058"/>
                <a:gd name="connsiteX39" fmla="*/ 2005588 w 2765122"/>
                <a:gd name="connsiteY39" fmla="*/ 1555029 h 3110058"/>
                <a:gd name="connsiteX40" fmla="*/ 2000712 w 2765122"/>
                <a:gd name="connsiteY40" fmla="*/ 1675767 h 3110058"/>
                <a:gd name="connsiteX41" fmla="*/ 2038461 w 2765122"/>
                <a:gd name="connsiteY41" fmla="*/ 1648469 h 3110058"/>
                <a:gd name="connsiteX42" fmla="*/ 2130505 w 2765122"/>
                <a:gd name="connsiteY42" fmla="*/ 1573751 h 3110058"/>
                <a:gd name="connsiteX43" fmla="*/ 2143759 w 2765122"/>
                <a:gd name="connsiteY43" fmla="*/ 1562074 h 3110058"/>
                <a:gd name="connsiteX44" fmla="*/ 2039991 w 2765122"/>
                <a:gd name="connsiteY44" fmla="*/ 1473050 h 3110058"/>
                <a:gd name="connsiteX45" fmla="*/ 764411 w 2765122"/>
                <a:gd name="connsiteY45" fmla="*/ 1434288 h 3110058"/>
                <a:gd name="connsiteX46" fmla="*/ 726661 w 2765122"/>
                <a:gd name="connsiteY46" fmla="*/ 1461587 h 3110058"/>
                <a:gd name="connsiteX47" fmla="*/ 634617 w 2765122"/>
                <a:gd name="connsiteY47" fmla="*/ 1536305 h 3110058"/>
                <a:gd name="connsiteX48" fmla="*/ 621360 w 2765122"/>
                <a:gd name="connsiteY48" fmla="*/ 1547985 h 3110058"/>
                <a:gd name="connsiteX49" fmla="*/ 725129 w 2765122"/>
                <a:gd name="connsiteY49" fmla="*/ 1637009 h 3110058"/>
                <a:gd name="connsiteX50" fmla="*/ 764024 w 2765122"/>
                <a:gd name="connsiteY50" fmla="*/ 1666183 h 3110058"/>
                <a:gd name="connsiteX51" fmla="*/ 759534 w 2765122"/>
                <a:gd name="connsiteY51" fmla="*/ 1555029 h 3110058"/>
                <a:gd name="connsiteX52" fmla="*/ 1386966 w 2765122"/>
                <a:gd name="connsiteY52" fmla="*/ 1049980 h 3110058"/>
                <a:gd name="connsiteX53" fmla="*/ 1160689 w 2765122"/>
                <a:gd name="connsiteY53" fmla="*/ 1170734 h 3110058"/>
                <a:gd name="connsiteX54" fmla="*/ 947211 w 2765122"/>
                <a:gd name="connsiteY54" fmla="*/ 1303680 h 3110058"/>
                <a:gd name="connsiteX55" fmla="*/ 938816 w 2765122"/>
                <a:gd name="connsiteY55" fmla="*/ 1555028 h 3110058"/>
                <a:gd name="connsiteX56" fmla="*/ 947046 w 2765122"/>
                <a:gd name="connsiteY56" fmla="*/ 1801432 h 3110058"/>
                <a:gd name="connsiteX57" fmla="*/ 1154015 w 2765122"/>
                <a:gd name="connsiteY57" fmla="*/ 1935392 h 3110058"/>
                <a:gd name="connsiteX58" fmla="*/ 1378151 w 2765122"/>
                <a:gd name="connsiteY58" fmla="*/ 2060078 h 3110058"/>
                <a:gd name="connsiteX59" fmla="*/ 1604433 w 2765122"/>
                <a:gd name="connsiteY59" fmla="*/ 1939321 h 3110058"/>
                <a:gd name="connsiteX60" fmla="*/ 1817909 w 2765122"/>
                <a:gd name="connsiteY60" fmla="*/ 1806377 h 3110058"/>
                <a:gd name="connsiteX61" fmla="*/ 1826304 w 2765122"/>
                <a:gd name="connsiteY61" fmla="*/ 1555028 h 3110058"/>
                <a:gd name="connsiteX62" fmla="*/ 1818074 w 2765122"/>
                <a:gd name="connsiteY62" fmla="*/ 1308628 h 3110058"/>
                <a:gd name="connsiteX63" fmla="*/ 1611105 w 2765122"/>
                <a:gd name="connsiteY63" fmla="*/ 1174667 h 3110058"/>
                <a:gd name="connsiteX64" fmla="*/ 1767179 w 2765122"/>
                <a:gd name="connsiteY64" fmla="*/ 890733 h 3110058"/>
                <a:gd name="connsiteX65" fmla="*/ 1629589 w 2765122"/>
                <a:gd name="connsiteY65" fmla="*/ 940281 h 3110058"/>
                <a:gd name="connsiteX66" fmla="*/ 1589093 w 2765122"/>
                <a:gd name="connsiteY66" fmla="*/ 958419 h 3110058"/>
                <a:gd name="connsiteX67" fmla="*/ 1703444 w 2765122"/>
                <a:gd name="connsiteY67" fmla="*/ 1020991 h 3110058"/>
                <a:gd name="connsiteX68" fmla="*/ 1796116 w 2765122"/>
                <a:gd name="connsiteY68" fmla="*/ 1079257 h 3110058"/>
                <a:gd name="connsiteX69" fmla="*/ 1791432 w 2765122"/>
                <a:gd name="connsiteY69" fmla="*/ 1033723 h 3110058"/>
                <a:gd name="connsiteX70" fmla="*/ 1001168 w 2765122"/>
                <a:gd name="connsiteY70" fmla="*/ 880921 h 3110058"/>
                <a:gd name="connsiteX71" fmla="*/ 973688 w 2765122"/>
                <a:gd name="connsiteY71" fmla="*/ 1033723 h 3110058"/>
                <a:gd name="connsiteX72" fmla="*/ 969233 w 2765122"/>
                <a:gd name="connsiteY72" fmla="*/ 1077033 h 3110058"/>
                <a:gd name="connsiteX73" fmla="*/ 1071048 w 2765122"/>
                <a:gd name="connsiteY73" fmla="*/ 1015472 h 3110058"/>
                <a:gd name="connsiteX74" fmla="*/ 1186470 w 2765122"/>
                <a:gd name="connsiteY74" fmla="*/ 954907 h 3110058"/>
                <a:gd name="connsiteX75" fmla="*/ 1146299 w 2765122"/>
                <a:gd name="connsiteY75" fmla="*/ 936065 h 3110058"/>
                <a:gd name="connsiteX76" fmla="*/ 2296662 w 2765122"/>
                <a:gd name="connsiteY76" fmla="*/ 783036 h 3110058"/>
                <a:gd name="connsiteX77" fmla="*/ 2045808 w 2765122"/>
                <a:gd name="connsiteY77" fmla="*/ 809787 h 3110058"/>
                <a:gd name="connsiteX78" fmla="*/ 1933945 w 2765122"/>
                <a:gd name="connsiteY78" fmla="*/ 839155 h 3110058"/>
                <a:gd name="connsiteX79" fmla="*/ 1956628 w 2765122"/>
                <a:gd name="connsiteY79" fmla="*/ 949742 h 3110058"/>
                <a:gd name="connsiteX80" fmla="*/ 1989111 w 2765122"/>
                <a:gd name="connsiteY80" fmla="*/ 1210925 h 3110058"/>
                <a:gd name="connsiteX81" fmla="*/ 2085387 w 2765122"/>
                <a:gd name="connsiteY81" fmla="*/ 1283163 h 3110058"/>
                <a:gd name="connsiteX82" fmla="*/ 2262485 w 2765122"/>
                <a:gd name="connsiteY82" fmla="*/ 1432446 h 3110058"/>
                <a:gd name="connsiteX83" fmla="*/ 2273353 w 2765122"/>
                <a:gd name="connsiteY83" fmla="*/ 1443125 h 3110058"/>
                <a:gd name="connsiteX84" fmla="*/ 2291537 w 2765122"/>
                <a:gd name="connsiteY84" fmla="*/ 1425616 h 3110058"/>
                <a:gd name="connsiteX85" fmla="*/ 2542406 w 2765122"/>
                <a:gd name="connsiteY85" fmla="*/ 885391 h 3110058"/>
                <a:gd name="connsiteX86" fmla="*/ 2296662 w 2765122"/>
                <a:gd name="connsiteY86" fmla="*/ 783036 h 3110058"/>
                <a:gd name="connsiteX87" fmla="*/ 482072 w 2765122"/>
                <a:gd name="connsiteY87" fmla="*/ 767202 h 3110058"/>
                <a:gd name="connsiteX88" fmla="*/ 234579 w 2765122"/>
                <a:gd name="connsiteY88" fmla="*/ 865253 h 3110058"/>
                <a:gd name="connsiteX89" fmla="*/ 475981 w 2765122"/>
                <a:gd name="connsiteY89" fmla="*/ 1409774 h 3110058"/>
                <a:gd name="connsiteX90" fmla="*/ 494126 w 2765122"/>
                <a:gd name="connsiteY90" fmla="*/ 1427453 h 3110058"/>
                <a:gd name="connsiteX91" fmla="*/ 571333 w 2765122"/>
                <a:gd name="connsiteY91" fmla="*/ 1360517 h 3110058"/>
                <a:gd name="connsiteX92" fmla="*/ 684587 w 2765122"/>
                <a:gd name="connsiteY92" fmla="*/ 1270938 h 3110058"/>
                <a:gd name="connsiteX93" fmla="*/ 776848 w 2765122"/>
                <a:gd name="connsiteY93" fmla="*/ 1204197 h 3110058"/>
                <a:gd name="connsiteX94" fmla="*/ 808495 w 2765122"/>
                <a:gd name="connsiteY94" fmla="*/ 949742 h 3110058"/>
                <a:gd name="connsiteX95" fmla="*/ 835139 w 2765122"/>
                <a:gd name="connsiteY95" fmla="*/ 827220 h 3110058"/>
                <a:gd name="connsiteX96" fmla="*/ 732420 w 2765122"/>
                <a:gd name="connsiteY96" fmla="*/ 798327 h 3110058"/>
                <a:gd name="connsiteX97" fmla="*/ 482072 w 2765122"/>
                <a:gd name="connsiteY97" fmla="*/ 767202 h 3110058"/>
                <a:gd name="connsiteX98" fmla="*/ 1382560 w 2765122"/>
                <a:gd name="connsiteY98" fmla="*/ 215755 h 3110058"/>
                <a:gd name="connsiteX99" fmla="*/ 1040146 w 2765122"/>
                <a:gd name="connsiteY99" fmla="*/ 703126 h 3110058"/>
                <a:gd name="connsiteX100" fmla="*/ 1038397 w 2765122"/>
                <a:gd name="connsiteY100" fmla="*/ 710184 h 3110058"/>
                <a:gd name="connsiteX101" fmla="*/ 1159394 w 2765122"/>
                <a:gd name="connsiteY101" fmla="*/ 751212 h 3110058"/>
                <a:gd name="connsiteX102" fmla="*/ 1388689 w 2765122"/>
                <a:gd name="connsiteY102" fmla="*/ 852872 h 3110058"/>
                <a:gd name="connsiteX103" fmla="*/ 1619722 w 2765122"/>
                <a:gd name="connsiteY103" fmla="*/ 755229 h 3110058"/>
                <a:gd name="connsiteX104" fmla="*/ 1729016 w 2765122"/>
                <a:gd name="connsiteY104" fmla="*/ 720284 h 3110058"/>
                <a:gd name="connsiteX105" fmla="*/ 1724974 w 2765122"/>
                <a:gd name="connsiteY105" fmla="*/ 703126 h 3110058"/>
                <a:gd name="connsiteX106" fmla="*/ 1382560 w 2765122"/>
                <a:gd name="connsiteY106" fmla="*/ 215755 h 3110058"/>
                <a:gd name="connsiteX107" fmla="*/ 1382561 w 2765122"/>
                <a:gd name="connsiteY107" fmla="*/ 0 h 3110058"/>
                <a:gd name="connsiteX108" fmla="*/ 1863319 w 2765122"/>
                <a:gd name="connsiteY108" fmla="*/ 565886 h 3110058"/>
                <a:gd name="connsiteX109" fmla="*/ 1892754 w 2765122"/>
                <a:gd name="connsiteY109" fmla="*/ 669221 h 3110058"/>
                <a:gd name="connsiteX110" fmla="*/ 1998805 w 2765122"/>
                <a:gd name="connsiteY110" fmla="*/ 644109 h 3110058"/>
                <a:gd name="connsiteX111" fmla="*/ 2729256 w 2765122"/>
                <a:gd name="connsiteY111" fmla="*/ 777515 h 3110058"/>
                <a:gd name="connsiteX112" fmla="*/ 2479563 w 2765122"/>
                <a:gd name="connsiteY112" fmla="*/ 1476806 h 3110058"/>
                <a:gd name="connsiteX113" fmla="*/ 2396868 w 2765122"/>
                <a:gd name="connsiteY113" fmla="*/ 1564493 h 3110058"/>
                <a:gd name="connsiteX114" fmla="*/ 2415853 w 2765122"/>
                <a:gd name="connsiteY114" fmla="*/ 1583149 h 3110058"/>
                <a:gd name="connsiteX115" fmla="*/ 2715481 w 2765122"/>
                <a:gd name="connsiteY115" fmla="*/ 2355928 h 3110058"/>
                <a:gd name="connsiteX116" fmla="*/ 1982813 w 2765122"/>
                <a:gd name="connsiteY116" fmla="*/ 2476565 h 3110058"/>
                <a:gd name="connsiteX117" fmla="*/ 1890625 w 2765122"/>
                <a:gd name="connsiteY117" fmla="*/ 2453030 h 3110058"/>
                <a:gd name="connsiteX118" fmla="*/ 1863319 w 2765122"/>
                <a:gd name="connsiteY118" fmla="*/ 2544172 h 3110058"/>
                <a:gd name="connsiteX119" fmla="*/ 1382561 w 2765122"/>
                <a:gd name="connsiteY119" fmla="*/ 3110058 h 3110058"/>
                <a:gd name="connsiteX120" fmla="*/ 901803 w 2765122"/>
                <a:gd name="connsiteY120" fmla="*/ 2544172 h 3110058"/>
                <a:gd name="connsiteX121" fmla="*/ 872368 w 2765122"/>
                <a:gd name="connsiteY121" fmla="*/ 2440837 h 3110058"/>
                <a:gd name="connsiteX122" fmla="*/ 766317 w 2765122"/>
                <a:gd name="connsiteY122" fmla="*/ 2465949 h 3110058"/>
                <a:gd name="connsiteX123" fmla="*/ 35866 w 2765122"/>
                <a:gd name="connsiteY123" fmla="*/ 2332544 h 3110058"/>
                <a:gd name="connsiteX124" fmla="*/ 285559 w 2765122"/>
                <a:gd name="connsiteY124" fmla="*/ 1633252 h 3110058"/>
                <a:gd name="connsiteX125" fmla="*/ 368254 w 2765122"/>
                <a:gd name="connsiteY125" fmla="*/ 1545565 h 3110058"/>
                <a:gd name="connsiteX126" fmla="*/ 349269 w 2765122"/>
                <a:gd name="connsiteY126" fmla="*/ 1526910 h 3110058"/>
                <a:gd name="connsiteX127" fmla="*/ 49641 w 2765122"/>
                <a:gd name="connsiteY127" fmla="*/ 754130 h 3110058"/>
                <a:gd name="connsiteX128" fmla="*/ 782309 w 2765122"/>
                <a:gd name="connsiteY128" fmla="*/ 633493 h 3110058"/>
                <a:gd name="connsiteX129" fmla="*/ 874497 w 2765122"/>
                <a:gd name="connsiteY129" fmla="*/ 657029 h 3110058"/>
                <a:gd name="connsiteX130" fmla="*/ 901803 w 2765122"/>
                <a:gd name="connsiteY130" fmla="*/ 565886 h 3110058"/>
                <a:gd name="connsiteX131" fmla="*/ 1382561 w 2765122"/>
                <a:gd name="connsiteY131" fmla="*/ 0 h 311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765122" h="3110058">
                  <a:moveTo>
                    <a:pt x="1376433" y="2257187"/>
                  </a:moveTo>
                  <a:lnTo>
                    <a:pt x="1145400" y="2354829"/>
                  </a:lnTo>
                  <a:lnTo>
                    <a:pt x="1036105" y="2389775"/>
                  </a:lnTo>
                  <a:lnTo>
                    <a:pt x="1040146" y="2406930"/>
                  </a:lnTo>
                  <a:cubicBezTo>
                    <a:pt x="1121535" y="2704580"/>
                    <a:pt x="1244707" y="2894301"/>
                    <a:pt x="1382560" y="2894301"/>
                  </a:cubicBezTo>
                  <a:cubicBezTo>
                    <a:pt x="1520414" y="2894301"/>
                    <a:pt x="1643585" y="2704580"/>
                    <a:pt x="1724974" y="2406930"/>
                  </a:cubicBezTo>
                  <a:lnTo>
                    <a:pt x="1726723" y="2399874"/>
                  </a:lnTo>
                  <a:lnTo>
                    <a:pt x="1605728" y="2358846"/>
                  </a:lnTo>
                  <a:close/>
                  <a:moveTo>
                    <a:pt x="1795887" y="2033026"/>
                  </a:moveTo>
                  <a:lnTo>
                    <a:pt x="1694075" y="2094586"/>
                  </a:lnTo>
                  <a:lnTo>
                    <a:pt x="1578650" y="2155153"/>
                  </a:lnTo>
                  <a:lnTo>
                    <a:pt x="1618821" y="2173994"/>
                  </a:lnTo>
                  <a:lnTo>
                    <a:pt x="1763952" y="2229138"/>
                  </a:lnTo>
                  <a:lnTo>
                    <a:pt x="1791432" y="2076334"/>
                  </a:lnTo>
                  <a:close/>
                  <a:moveTo>
                    <a:pt x="969005" y="2030800"/>
                  </a:moveTo>
                  <a:lnTo>
                    <a:pt x="973688" y="2076334"/>
                  </a:lnTo>
                  <a:lnTo>
                    <a:pt x="997942" y="2219324"/>
                  </a:lnTo>
                  <a:lnTo>
                    <a:pt x="1135534" y="2169774"/>
                  </a:lnTo>
                  <a:lnTo>
                    <a:pt x="1176026" y="2151638"/>
                  </a:lnTo>
                  <a:lnTo>
                    <a:pt x="1061678" y="2089068"/>
                  </a:lnTo>
                  <a:close/>
                  <a:moveTo>
                    <a:pt x="2270995" y="1682607"/>
                  </a:moveTo>
                  <a:lnTo>
                    <a:pt x="2193789" y="1749541"/>
                  </a:lnTo>
                  <a:cubicBezTo>
                    <a:pt x="2157450" y="1779622"/>
                    <a:pt x="2119670" y="1809519"/>
                    <a:pt x="2080535" y="1839120"/>
                  </a:cubicBezTo>
                  <a:lnTo>
                    <a:pt x="1988274" y="1905861"/>
                  </a:lnTo>
                  <a:lnTo>
                    <a:pt x="1956628" y="2160317"/>
                  </a:lnTo>
                  <a:lnTo>
                    <a:pt x="1929983" y="2282840"/>
                  </a:lnTo>
                  <a:lnTo>
                    <a:pt x="2032699" y="2311732"/>
                  </a:lnTo>
                  <a:cubicBezTo>
                    <a:pt x="2281801" y="2367725"/>
                    <a:pt x="2467430" y="2349840"/>
                    <a:pt x="2530541" y="2244806"/>
                  </a:cubicBezTo>
                  <a:cubicBezTo>
                    <a:pt x="2601541" y="2126643"/>
                    <a:pt x="2502356" y="1923350"/>
                    <a:pt x="2289139" y="1700285"/>
                  </a:cubicBezTo>
                  <a:close/>
                  <a:moveTo>
                    <a:pt x="491768" y="1666932"/>
                  </a:moveTo>
                  <a:lnTo>
                    <a:pt x="473585" y="1684439"/>
                  </a:lnTo>
                  <a:cubicBezTo>
                    <a:pt x="256508" y="1903749"/>
                    <a:pt x="153790" y="2105280"/>
                    <a:pt x="222717" y="2224664"/>
                  </a:cubicBezTo>
                  <a:cubicBezTo>
                    <a:pt x="283985" y="2330784"/>
                    <a:pt x="469273" y="2351906"/>
                    <a:pt x="719315" y="2300269"/>
                  </a:cubicBezTo>
                  <a:lnTo>
                    <a:pt x="831176" y="2270901"/>
                  </a:lnTo>
                  <a:lnTo>
                    <a:pt x="808495" y="2160317"/>
                  </a:lnTo>
                  <a:lnTo>
                    <a:pt x="776012" y="1899134"/>
                  </a:lnTo>
                  <a:lnTo>
                    <a:pt x="679735" y="1826895"/>
                  </a:lnTo>
                  <a:cubicBezTo>
                    <a:pt x="616990" y="1777691"/>
                    <a:pt x="557836" y="1727770"/>
                    <a:pt x="502637" y="1677612"/>
                  </a:cubicBezTo>
                  <a:close/>
                  <a:moveTo>
                    <a:pt x="2001099" y="1443878"/>
                  </a:moveTo>
                  <a:lnTo>
                    <a:pt x="2005588" y="1555029"/>
                  </a:lnTo>
                  <a:lnTo>
                    <a:pt x="2000712" y="1675767"/>
                  </a:lnTo>
                  <a:lnTo>
                    <a:pt x="2038461" y="1648469"/>
                  </a:lnTo>
                  <a:cubicBezTo>
                    <a:pt x="2070345" y="1623579"/>
                    <a:pt x="2101053" y="1598643"/>
                    <a:pt x="2130505" y="1573751"/>
                  </a:cubicBezTo>
                  <a:lnTo>
                    <a:pt x="2143759" y="1562074"/>
                  </a:lnTo>
                  <a:lnTo>
                    <a:pt x="2039991" y="1473050"/>
                  </a:lnTo>
                  <a:close/>
                  <a:moveTo>
                    <a:pt x="764411" y="1434288"/>
                  </a:moveTo>
                  <a:lnTo>
                    <a:pt x="726661" y="1461587"/>
                  </a:lnTo>
                  <a:cubicBezTo>
                    <a:pt x="694778" y="1486477"/>
                    <a:pt x="664070" y="1511412"/>
                    <a:pt x="634617" y="1536305"/>
                  </a:cubicBezTo>
                  <a:lnTo>
                    <a:pt x="621360" y="1547985"/>
                  </a:lnTo>
                  <a:lnTo>
                    <a:pt x="725129" y="1637009"/>
                  </a:lnTo>
                  <a:lnTo>
                    <a:pt x="764024" y="1666183"/>
                  </a:lnTo>
                  <a:lnTo>
                    <a:pt x="759534" y="1555029"/>
                  </a:lnTo>
                  <a:close/>
                  <a:moveTo>
                    <a:pt x="1386966" y="1049980"/>
                  </a:moveTo>
                  <a:lnTo>
                    <a:pt x="1160689" y="1170734"/>
                  </a:lnTo>
                  <a:lnTo>
                    <a:pt x="947211" y="1303680"/>
                  </a:lnTo>
                  <a:lnTo>
                    <a:pt x="938816" y="1555028"/>
                  </a:lnTo>
                  <a:lnTo>
                    <a:pt x="947046" y="1801432"/>
                  </a:lnTo>
                  <a:lnTo>
                    <a:pt x="1154015" y="1935392"/>
                  </a:lnTo>
                  <a:lnTo>
                    <a:pt x="1378151" y="2060078"/>
                  </a:lnTo>
                  <a:lnTo>
                    <a:pt x="1604433" y="1939321"/>
                  </a:lnTo>
                  <a:lnTo>
                    <a:pt x="1817909" y="1806377"/>
                  </a:lnTo>
                  <a:lnTo>
                    <a:pt x="1826304" y="1555028"/>
                  </a:lnTo>
                  <a:lnTo>
                    <a:pt x="1818074" y="1308628"/>
                  </a:lnTo>
                  <a:lnTo>
                    <a:pt x="1611105" y="1174667"/>
                  </a:lnTo>
                  <a:close/>
                  <a:moveTo>
                    <a:pt x="1767179" y="890733"/>
                  </a:moveTo>
                  <a:lnTo>
                    <a:pt x="1629589" y="940281"/>
                  </a:lnTo>
                  <a:lnTo>
                    <a:pt x="1589093" y="958419"/>
                  </a:lnTo>
                  <a:lnTo>
                    <a:pt x="1703444" y="1020991"/>
                  </a:lnTo>
                  <a:lnTo>
                    <a:pt x="1796116" y="1079257"/>
                  </a:lnTo>
                  <a:lnTo>
                    <a:pt x="1791432" y="1033723"/>
                  </a:lnTo>
                  <a:close/>
                  <a:moveTo>
                    <a:pt x="1001168" y="880921"/>
                  </a:moveTo>
                  <a:lnTo>
                    <a:pt x="973688" y="1033723"/>
                  </a:lnTo>
                  <a:lnTo>
                    <a:pt x="969233" y="1077033"/>
                  </a:lnTo>
                  <a:lnTo>
                    <a:pt x="1071048" y="1015472"/>
                  </a:lnTo>
                  <a:lnTo>
                    <a:pt x="1186470" y="954907"/>
                  </a:lnTo>
                  <a:lnTo>
                    <a:pt x="1146299" y="936065"/>
                  </a:lnTo>
                  <a:close/>
                  <a:moveTo>
                    <a:pt x="2296662" y="783036"/>
                  </a:moveTo>
                  <a:cubicBezTo>
                    <a:pt x="2224233" y="781291"/>
                    <a:pt x="2139574" y="790423"/>
                    <a:pt x="2045808" y="809787"/>
                  </a:cubicBezTo>
                  <a:lnTo>
                    <a:pt x="1933945" y="839155"/>
                  </a:lnTo>
                  <a:lnTo>
                    <a:pt x="1956628" y="949742"/>
                  </a:lnTo>
                  <a:lnTo>
                    <a:pt x="1989111" y="1210925"/>
                  </a:lnTo>
                  <a:lnTo>
                    <a:pt x="2085387" y="1283163"/>
                  </a:lnTo>
                  <a:cubicBezTo>
                    <a:pt x="2148132" y="1332368"/>
                    <a:pt x="2207286" y="1382289"/>
                    <a:pt x="2262485" y="1432446"/>
                  </a:cubicBezTo>
                  <a:lnTo>
                    <a:pt x="2273353" y="1443125"/>
                  </a:lnTo>
                  <a:lnTo>
                    <a:pt x="2291537" y="1425616"/>
                  </a:lnTo>
                  <a:cubicBezTo>
                    <a:pt x="2508615" y="1206306"/>
                    <a:pt x="2611333" y="1004776"/>
                    <a:pt x="2542406" y="885391"/>
                  </a:cubicBezTo>
                  <a:cubicBezTo>
                    <a:pt x="2504113" y="819067"/>
                    <a:pt x="2417375" y="785944"/>
                    <a:pt x="2296662" y="783036"/>
                  </a:cubicBezTo>
                  <a:close/>
                  <a:moveTo>
                    <a:pt x="482072" y="767202"/>
                  </a:moveTo>
                  <a:cubicBezTo>
                    <a:pt x="361326" y="768003"/>
                    <a:pt x="274023" y="799606"/>
                    <a:pt x="234579" y="865253"/>
                  </a:cubicBezTo>
                  <a:cubicBezTo>
                    <a:pt x="163579" y="983417"/>
                    <a:pt x="262764" y="1186709"/>
                    <a:pt x="475981" y="1409774"/>
                  </a:cubicBezTo>
                  <a:lnTo>
                    <a:pt x="494126" y="1427453"/>
                  </a:lnTo>
                  <a:lnTo>
                    <a:pt x="571333" y="1360517"/>
                  </a:lnTo>
                  <a:cubicBezTo>
                    <a:pt x="607672" y="1330436"/>
                    <a:pt x="645452" y="1300540"/>
                    <a:pt x="684587" y="1270938"/>
                  </a:cubicBezTo>
                  <a:lnTo>
                    <a:pt x="776848" y="1204197"/>
                  </a:lnTo>
                  <a:lnTo>
                    <a:pt x="808495" y="949742"/>
                  </a:lnTo>
                  <a:lnTo>
                    <a:pt x="835139" y="827220"/>
                  </a:lnTo>
                  <a:lnTo>
                    <a:pt x="732420" y="798327"/>
                  </a:lnTo>
                  <a:cubicBezTo>
                    <a:pt x="639007" y="777329"/>
                    <a:pt x="554520" y="766721"/>
                    <a:pt x="482072" y="767202"/>
                  </a:cubicBezTo>
                  <a:close/>
                  <a:moveTo>
                    <a:pt x="1382560" y="215755"/>
                  </a:moveTo>
                  <a:cubicBezTo>
                    <a:pt x="1244707" y="215755"/>
                    <a:pt x="1121535" y="405476"/>
                    <a:pt x="1040146" y="703126"/>
                  </a:cubicBezTo>
                  <a:lnTo>
                    <a:pt x="1038397" y="710184"/>
                  </a:lnTo>
                  <a:lnTo>
                    <a:pt x="1159394" y="751212"/>
                  </a:lnTo>
                  <a:lnTo>
                    <a:pt x="1388689" y="852872"/>
                  </a:lnTo>
                  <a:lnTo>
                    <a:pt x="1619722" y="755229"/>
                  </a:lnTo>
                  <a:lnTo>
                    <a:pt x="1729016" y="720284"/>
                  </a:lnTo>
                  <a:lnTo>
                    <a:pt x="1724974" y="703126"/>
                  </a:lnTo>
                  <a:cubicBezTo>
                    <a:pt x="1643585" y="405476"/>
                    <a:pt x="1520414" y="215755"/>
                    <a:pt x="1382560" y="215755"/>
                  </a:cubicBezTo>
                  <a:close/>
                  <a:moveTo>
                    <a:pt x="1382561" y="0"/>
                  </a:moveTo>
                  <a:cubicBezTo>
                    <a:pt x="1576111" y="0"/>
                    <a:pt x="1749046" y="220285"/>
                    <a:pt x="1863319" y="565886"/>
                  </a:cubicBezTo>
                  <a:lnTo>
                    <a:pt x="1892754" y="669221"/>
                  </a:lnTo>
                  <a:lnTo>
                    <a:pt x="1998805" y="644109"/>
                  </a:lnTo>
                  <a:cubicBezTo>
                    <a:pt x="2355240" y="570272"/>
                    <a:pt x="2632481" y="609896"/>
                    <a:pt x="2729256" y="777515"/>
                  </a:cubicBezTo>
                  <a:cubicBezTo>
                    <a:pt x="2826030" y="945133"/>
                    <a:pt x="2721726" y="1205043"/>
                    <a:pt x="2479563" y="1476806"/>
                  </a:cubicBezTo>
                  <a:lnTo>
                    <a:pt x="2396868" y="1564493"/>
                  </a:lnTo>
                  <a:lnTo>
                    <a:pt x="2415853" y="1583149"/>
                  </a:lnTo>
                  <a:cubicBezTo>
                    <a:pt x="2697403" y="1884053"/>
                    <a:pt x="2823474" y="2176199"/>
                    <a:pt x="2715481" y="2355928"/>
                  </a:cubicBezTo>
                  <a:cubicBezTo>
                    <a:pt x="2615796" y="2521833"/>
                    <a:pt x="2337906" y="2556612"/>
                    <a:pt x="1982813" y="2476565"/>
                  </a:cubicBezTo>
                  <a:lnTo>
                    <a:pt x="1890625" y="2453030"/>
                  </a:lnTo>
                  <a:lnTo>
                    <a:pt x="1863319" y="2544172"/>
                  </a:lnTo>
                  <a:cubicBezTo>
                    <a:pt x="1749047" y="2889773"/>
                    <a:pt x="1576111" y="3110058"/>
                    <a:pt x="1382561" y="3110058"/>
                  </a:cubicBezTo>
                  <a:cubicBezTo>
                    <a:pt x="1189012" y="3110058"/>
                    <a:pt x="1016076" y="2889773"/>
                    <a:pt x="901803" y="2544172"/>
                  </a:cubicBezTo>
                  <a:lnTo>
                    <a:pt x="872368" y="2440837"/>
                  </a:lnTo>
                  <a:lnTo>
                    <a:pt x="766317" y="2465949"/>
                  </a:lnTo>
                  <a:cubicBezTo>
                    <a:pt x="409882" y="2539787"/>
                    <a:pt x="132641" y="2500163"/>
                    <a:pt x="35866" y="2332544"/>
                  </a:cubicBezTo>
                  <a:cubicBezTo>
                    <a:pt x="-60908" y="2164925"/>
                    <a:pt x="43396" y="1905015"/>
                    <a:pt x="285559" y="1633252"/>
                  </a:cubicBezTo>
                  <a:lnTo>
                    <a:pt x="368254" y="1545565"/>
                  </a:lnTo>
                  <a:lnTo>
                    <a:pt x="349269" y="1526910"/>
                  </a:lnTo>
                  <a:cubicBezTo>
                    <a:pt x="67719" y="1226005"/>
                    <a:pt x="-58351" y="933860"/>
                    <a:pt x="49641" y="754130"/>
                  </a:cubicBezTo>
                  <a:cubicBezTo>
                    <a:pt x="149326" y="588226"/>
                    <a:pt x="427216" y="553446"/>
                    <a:pt x="782309" y="633493"/>
                  </a:cubicBezTo>
                  <a:lnTo>
                    <a:pt x="874497" y="657029"/>
                  </a:lnTo>
                  <a:lnTo>
                    <a:pt x="901803" y="565886"/>
                  </a:lnTo>
                  <a:cubicBezTo>
                    <a:pt x="1016076" y="220285"/>
                    <a:pt x="1189012" y="0"/>
                    <a:pt x="138256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ed Rectangle 1">
              <a:extLst>
                <a:ext uri="{FF2B5EF4-FFF2-40B4-BE49-F238E27FC236}">
                  <a16:creationId xmlns:a16="http://schemas.microsoft.com/office/drawing/2014/main" xmlns="" id="{9C9A370C-239C-46DD-B40B-9E055DB25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96004" y="3682990"/>
              <a:ext cx="320490" cy="269438"/>
            </a:xfrm>
            <a:custGeom>
              <a:avLst/>
              <a:gdLst/>
              <a:ahLst/>
              <a:cxnLst/>
              <a:rect l="l" t="t" r="r" b="b"/>
              <a:pathLst>
                <a:path w="3985089" h="3350285">
                  <a:moveTo>
                    <a:pt x="1489879" y="1687056"/>
                  </a:moveTo>
                  <a:cubicBezTo>
                    <a:pt x="1413602" y="1687056"/>
                    <a:pt x="1351768" y="1748890"/>
                    <a:pt x="1351768" y="1825167"/>
                  </a:cubicBezTo>
                  <a:lnTo>
                    <a:pt x="1351768" y="1828965"/>
                  </a:lnTo>
                  <a:cubicBezTo>
                    <a:pt x="1351768" y="1905242"/>
                    <a:pt x="1413602" y="1967076"/>
                    <a:pt x="1489879" y="1967076"/>
                  </a:cubicBezTo>
                  <a:lnTo>
                    <a:pt x="1717713" y="1967076"/>
                  </a:lnTo>
                  <a:cubicBezTo>
                    <a:pt x="1793990" y="1967076"/>
                    <a:pt x="1855824" y="1905242"/>
                    <a:pt x="1855824" y="1828965"/>
                  </a:cubicBezTo>
                  <a:lnTo>
                    <a:pt x="1855824" y="1825167"/>
                  </a:lnTo>
                  <a:cubicBezTo>
                    <a:pt x="1855824" y="1748890"/>
                    <a:pt x="1793990" y="1687056"/>
                    <a:pt x="1717713" y="1687056"/>
                  </a:cubicBezTo>
                  <a:close/>
                  <a:moveTo>
                    <a:pt x="2281462" y="1675141"/>
                  </a:moveTo>
                  <a:cubicBezTo>
                    <a:pt x="2205185" y="1675141"/>
                    <a:pt x="2143351" y="1736975"/>
                    <a:pt x="2143351" y="1813252"/>
                  </a:cubicBezTo>
                  <a:lnTo>
                    <a:pt x="2143351" y="1817050"/>
                  </a:lnTo>
                  <a:cubicBezTo>
                    <a:pt x="2143351" y="1893327"/>
                    <a:pt x="2205185" y="1955161"/>
                    <a:pt x="2281462" y="1955161"/>
                  </a:cubicBezTo>
                  <a:lnTo>
                    <a:pt x="2509296" y="1955161"/>
                  </a:lnTo>
                  <a:cubicBezTo>
                    <a:pt x="2585573" y="1955161"/>
                    <a:pt x="2647407" y="1893327"/>
                    <a:pt x="2647407" y="1817050"/>
                  </a:cubicBezTo>
                  <a:lnTo>
                    <a:pt x="2647407" y="1813252"/>
                  </a:lnTo>
                  <a:cubicBezTo>
                    <a:pt x="2647407" y="1736975"/>
                    <a:pt x="2585573" y="1675141"/>
                    <a:pt x="2509296" y="1675141"/>
                  </a:cubicBezTo>
                  <a:close/>
                  <a:moveTo>
                    <a:pt x="2837535" y="1159396"/>
                  </a:moveTo>
                  <a:cubicBezTo>
                    <a:pt x="2731595" y="1159396"/>
                    <a:pt x="2645713" y="1245278"/>
                    <a:pt x="2645713" y="1351218"/>
                  </a:cubicBezTo>
                  <a:cubicBezTo>
                    <a:pt x="2645713" y="1457158"/>
                    <a:pt x="2731595" y="1543040"/>
                    <a:pt x="2837535" y="1543040"/>
                  </a:cubicBezTo>
                  <a:cubicBezTo>
                    <a:pt x="2943475" y="1543040"/>
                    <a:pt x="3029357" y="1457158"/>
                    <a:pt x="3029357" y="1351218"/>
                  </a:cubicBezTo>
                  <a:cubicBezTo>
                    <a:pt x="3029357" y="1245278"/>
                    <a:pt x="2943475" y="1159396"/>
                    <a:pt x="2837535" y="1159396"/>
                  </a:cubicBezTo>
                  <a:close/>
                  <a:moveTo>
                    <a:pt x="3235655" y="750352"/>
                  </a:moveTo>
                  <a:cubicBezTo>
                    <a:pt x="3129715" y="750352"/>
                    <a:pt x="3043833" y="836234"/>
                    <a:pt x="3043833" y="942174"/>
                  </a:cubicBezTo>
                  <a:cubicBezTo>
                    <a:pt x="3043833" y="1048114"/>
                    <a:pt x="3129715" y="1133996"/>
                    <a:pt x="3235655" y="1133996"/>
                  </a:cubicBezTo>
                  <a:cubicBezTo>
                    <a:pt x="3341595" y="1133996"/>
                    <a:pt x="3427477" y="1048114"/>
                    <a:pt x="3427477" y="942174"/>
                  </a:cubicBezTo>
                  <a:cubicBezTo>
                    <a:pt x="3427477" y="836234"/>
                    <a:pt x="3341595" y="750352"/>
                    <a:pt x="3235655" y="750352"/>
                  </a:cubicBezTo>
                  <a:close/>
                  <a:moveTo>
                    <a:pt x="2455585" y="750352"/>
                  </a:moveTo>
                  <a:cubicBezTo>
                    <a:pt x="2349645" y="750352"/>
                    <a:pt x="2263763" y="836234"/>
                    <a:pt x="2263763" y="942174"/>
                  </a:cubicBezTo>
                  <a:cubicBezTo>
                    <a:pt x="2263763" y="1048114"/>
                    <a:pt x="2349645" y="1133996"/>
                    <a:pt x="2455585" y="1133996"/>
                  </a:cubicBezTo>
                  <a:cubicBezTo>
                    <a:pt x="2561525" y="1133996"/>
                    <a:pt x="2647407" y="1048114"/>
                    <a:pt x="2647407" y="942174"/>
                  </a:cubicBezTo>
                  <a:cubicBezTo>
                    <a:pt x="2647407" y="836234"/>
                    <a:pt x="2561525" y="750352"/>
                    <a:pt x="2455585" y="750352"/>
                  </a:cubicBezTo>
                  <a:close/>
                  <a:moveTo>
                    <a:pt x="941776" y="640989"/>
                  </a:moveTo>
                  <a:lnTo>
                    <a:pt x="1181794" y="640989"/>
                  </a:lnTo>
                  <a:lnTo>
                    <a:pt x="1181794" y="881020"/>
                  </a:lnTo>
                  <a:lnTo>
                    <a:pt x="1421825" y="881020"/>
                  </a:lnTo>
                  <a:lnTo>
                    <a:pt x="1421825" y="1121038"/>
                  </a:lnTo>
                  <a:lnTo>
                    <a:pt x="1181794" y="1121038"/>
                  </a:lnTo>
                  <a:lnTo>
                    <a:pt x="1181794" y="1361069"/>
                  </a:lnTo>
                  <a:lnTo>
                    <a:pt x="941776" y="1361069"/>
                  </a:lnTo>
                  <a:lnTo>
                    <a:pt x="941776" y="1121038"/>
                  </a:lnTo>
                  <a:lnTo>
                    <a:pt x="701745" y="1121038"/>
                  </a:lnTo>
                  <a:lnTo>
                    <a:pt x="701745" y="881020"/>
                  </a:lnTo>
                  <a:lnTo>
                    <a:pt x="941776" y="881020"/>
                  </a:lnTo>
                  <a:close/>
                  <a:moveTo>
                    <a:pt x="1061785" y="459017"/>
                  </a:moveTo>
                  <a:cubicBezTo>
                    <a:pt x="762440" y="459017"/>
                    <a:pt x="519773" y="701684"/>
                    <a:pt x="519773" y="1001029"/>
                  </a:cubicBezTo>
                  <a:cubicBezTo>
                    <a:pt x="519773" y="1300374"/>
                    <a:pt x="762440" y="1543041"/>
                    <a:pt x="1061785" y="1543041"/>
                  </a:cubicBezTo>
                  <a:cubicBezTo>
                    <a:pt x="1361130" y="1543041"/>
                    <a:pt x="1603797" y="1300374"/>
                    <a:pt x="1603797" y="1001029"/>
                  </a:cubicBezTo>
                  <a:cubicBezTo>
                    <a:pt x="1603797" y="701684"/>
                    <a:pt x="1361130" y="459017"/>
                    <a:pt x="1061785" y="459017"/>
                  </a:cubicBezTo>
                  <a:close/>
                  <a:moveTo>
                    <a:pt x="2837535" y="359296"/>
                  </a:moveTo>
                  <a:cubicBezTo>
                    <a:pt x="2731595" y="359296"/>
                    <a:pt x="2645713" y="445178"/>
                    <a:pt x="2645713" y="551118"/>
                  </a:cubicBezTo>
                  <a:cubicBezTo>
                    <a:pt x="2645713" y="657058"/>
                    <a:pt x="2731595" y="742940"/>
                    <a:pt x="2837535" y="742940"/>
                  </a:cubicBezTo>
                  <a:cubicBezTo>
                    <a:pt x="2943475" y="742940"/>
                    <a:pt x="3029357" y="657058"/>
                    <a:pt x="3029357" y="551118"/>
                  </a:cubicBezTo>
                  <a:cubicBezTo>
                    <a:pt x="3029357" y="445178"/>
                    <a:pt x="2943475" y="359296"/>
                    <a:pt x="2837535" y="359296"/>
                  </a:cubicBezTo>
                  <a:close/>
                  <a:moveTo>
                    <a:pt x="927799" y="0"/>
                  </a:moveTo>
                  <a:lnTo>
                    <a:pt x="2978398" y="0"/>
                  </a:lnTo>
                  <a:cubicBezTo>
                    <a:pt x="3447374" y="0"/>
                    <a:pt x="3902811" y="418280"/>
                    <a:pt x="3926614" y="887256"/>
                  </a:cubicBezTo>
                  <a:cubicBezTo>
                    <a:pt x="4011721" y="1784310"/>
                    <a:pt x="4065643" y="3326870"/>
                    <a:pt x="3630620" y="3349891"/>
                  </a:cubicBezTo>
                  <a:cubicBezTo>
                    <a:pt x="3101375" y="3362701"/>
                    <a:pt x="2778421" y="2566209"/>
                    <a:pt x="2352321" y="2174369"/>
                  </a:cubicBezTo>
                  <a:lnTo>
                    <a:pt x="1572952" y="2174369"/>
                  </a:lnTo>
                  <a:cubicBezTo>
                    <a:pt x="1161652" y="2566210"/>
                    <a:pt x="901104" y="3370635"/>
                    <a:pt x="339051" y="3349892"/>
                  </a:cubicBezTo>
                  <a:cubicBezTo>
                    <a:pt x="-171518" y="3349299"/>
                    <a:pt x="45251" y="1463012"/>
                    <a:pt x="48163" y="849156"/>
                  </a:cubicBezTo>
                  <a:cubicBezTo>
                    <a:pt x="48163" y="380180"/>
                    <a:pt x="458823" y="0"/>
                    <a:pt x="9277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">
              <a:extLst>
                <a:ext uri="{FF2B5EF4-FFF2-40B4-BE49-F238E27FC236}">
                  <a16:creationId xmlns:a16="http://schemas.microsoft.com/office/drawing/2014/main" xmlns="" id="{D87D4543-E180-4DF6-A62E-340B16086E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1595" y="3961380"/>
              <a:ext cx="348693" cy="269437"/>
            </a:xfrm>
            <a:custGeom>
              <a:avLst/>
              <a:gdLst/>
              <a:ahLst/>
              <a:cxnLst/>
              <a:rect l="l" t="t" r="r" b="b"/>
              <a:pathLst>
                <a:path w="3949160" h="3051548">
                  <a:moveTo>
                    <a:pt x="2339911" y="638678"/>
                  </a:moveTo>
                  <a:cubicBezTo>
                    <a:pt x="3228675" y="638678"/>
                    <a:pt x="3949160" y="1138384"/>
                    <a:pt x="3949160" y="1754802"/>
                  </a:cubicBezTo>
                  <a:cubicBezTo>
                    <a:pt x="3949160" y="2075792"/>
                    <a:pt x="3753790" y="2365135"/>
                    <a:pt x="3440317" y="2567662"/>
                  </a:cubicBezTo>
                  <a:lnTo>
                    <a:pt x="3655878" y="3051548"/>
                  </a:lnTo>
                  <a:lnTo>
                    <a:pt x="2882697" y="2804439"/>
                  </a:lnTo>
                  <a:cubicBezTo>
                    <a:pt x="2713357" y="2847946"/>
                    <a:pt x="2530504" y="2870926"/>
                    <a:pt x="2339911" y="2870926"/>
                  </a:cubicBezTo>
                  <a:cubicBezTo>
                    <a:pt x="1451147" y="2870926"/>
                    <a:pt x="730662" y="2371220"/>
                    <a:pt x="730662" y="1754802"/>
                  </a:cubicBezTo>
                  <a:cubicBezTo>
                    <a:pt x="730662" y="1138384"/>
                    <a:pt x="1451147" y="638678"/>
                    <a:pt x="2339911" y="638678"/>
                  </a:cubicBezTo>
                  <a:close/>
                  <a:moveTo>
                    <a:pt x="1609249" y="0"/>
                  </a:moveTo>
                  <a:cubicBezTo>
                    <a:pt x="2214487" y="0"/>
                    <a:pt x="2741687" y="231736"/>
                    <a:pt x="3015976" y="574644"/>
                  </a:cubicBezTo>
                  <a:cubicBezTo>
                    <a:pt x="2789246" y="488504"/>
                    <a:pt x="2533611" y="440957"/>
                    <a:pt x="2263344" y="440957"/>
                  </a:cubicBezTo>
                  <a:cubicBezTo>
                    <a:pt x="1318096" y="440957"/>
                    <a:pt x="551821" y="1022559"/>
                    <a:pt x="551821" y="1740001"/>
                  </a:cubicBezTo>
                  <a:cubicBezTo>
                    <a:pt x="551821" y="1819940"/>
                    <a:pt x="561334" y="1898193"/>
                    <a:pt x="580963" y="1973803"/>
                  </a:cubicBezTo>
                  <a:cubicBezTo>
                    <a:pt x="578579" y="1972737"/>
                    <a:pt x="677277" y="2155498"/>
                    <a:pt x="675039" y="2154187"/>
                  </a:cubicBezTo>
                  <a:lnTo>
                    <a:pt x="502119" y="2089690"/>
                  </a:lnTo>
                  <a:lnTo>
                    <a:pt x="213774" y="2502637"/>
                  </a:lnTo>
                  <a:cubicBezTo>
                    <a:pt x="162937" y="2145510"/>
                    <a:pt x="82414" y="1758692"/>
                    <a:pt x="31577" y="1383752"/>
                  </a:cubicBezTo>
                  <a:cubicBezTo>
                    <a:pt x="6733" y="1307252"/>
                    <a:pt x="0" y="1197870"/>
                    <a:pt x="0" y="1116124"/>
                  </a:cubicBezTo>
                  <a:cubicBezTo>
                    <a:pt x="0" y="499706"/>
                    <a:pt x="720485" y="0"/>
                    <a:pt x="1609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5">
              <a:extLst>
                <a:ext uri="{FF2B5EF4-FFF2-40B4-BE49-F238E27FC236}">
                  <a16:creationId xmlns:a16="http://schemas.microsoft.com/office/drawing/2014/main" xmlns="" id="{42E01154-688D-4F5A-ACE4-7E1F6AF2E45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556822" y="3332187"/>
              <a:ext cx="299221" cy="322665"/>
            </a:xfrm>
            <a:custGeom>
              <a:avLst/>
              <a:gdLst/>
              <a:ahLst/>
              <a:cxnLst/>
              <a:rect l="l" t="t" r="r" b="b"/>
              <a:pathLst>
                <a:path w="3672275" h="3963955">
                  <a:moveTo>
                    <a:pt x="984766" y="3417555"/>
                  </a:moveTo>
                  <a:cubicBezTo>
                    <a:pt x="932254" y="3417555"/>
                    <a:pt x="882982" y="3403623"/>
                    <a:pt x="841068" y="3378104"/>
                  </a:cubicBezTo>
                  <a:lnTo>
                    <a:pt x="840676" y="3378710"/>
                  </a:lnTo>
                  <a:lnTo>
                    <a:pt x="835545" y="3375094"/>
                  </a:lnTo>
                  <a:cubicBezTo>
                    <a:pt x="823791" y="3369308"/>
                    <a:pt x="813094" y="3361844"/>
                    <a:pt x="803763" y="3352697"/>
                  </a:cubicBezTo>
                  <a:cubicBezTo>
                    <a:pt x="147868" y="2908007"/>
                    <a:pt x="-148746" y="2089941"/>
                    <a:pt x="72539" y="1325492"/>
                  </a:cubicBezTo>
                  <a:cubicBezTo>
                    <a:pt x="298018" y="546553"/>
                    <a:pt x="1007805" y="7791"/>
                    <a:pt x="1818686" y="83"/>
                  </a:cubicBezTo>
                  <a:cubicBezTo>
                    <a:pt x="2629567" y="-7624"/>
                    <a:pt x="3349467" y="517549"/>
                    <a:pt x="3589711" y="1292061"/>
                  </a:cubicBezTo>
                  <a:cubicBezTo>
                    <a:pt x="3828334" y="2061344"/>
                    <a:pt x="3537615" y="2895621"/>
                    <a:pt x="2873980" y="3349798"/>
                  </a:cubicBezTo>
                  <a:cubicBezTo>
                    <a:pt x="2824845" y="3391084"/>
                    <a:pt x="2761401" y="3415171"/>
                    <a:pt x="2692355" y="3415171"/>
                  </a:cubicBezTo>
                  <a:cubicBezTo>
                    <a:pt x="2531252" y="3415171"/>
                    <a:pt x="2400652" y="3284038"/>
                    <a:pt x="2400652" y="3122277"/>
                  </a:cubicBezTo>
                  <a:cubicBezTo>
                    <a:pt x="2400652" y="3018609"/>
                    <a:pt x="2454292" y="2927520"/>
                    <a:pt x="2535552" y="2875976"/>
                  </a:cubicBezTo>
                  <a:lnTo>
                    <a:pt x="2534959" y="2875094"/>
                  </a:lnTo>
                  <a:cubicBezTo>
                    <a:pt x="2993902" y="2566441"/>
                    <a:pt x="3196002" y="1993261"/>
                    <a:pt x="3032146" y="1465012"/>
                  </a:cubicBezTo>
                  <a:cubicBezTo>
                    <a:pt x="2868290" y="936764"/>
                    <a:pt x="2377289" y="578575"/>
                    <a:pt x="1824236" y="583831"/>
                  </a:cubicBezTo>
                  <a:cubicBezTo>
                    <a:pt x="1271183" y="589088"/>
                    <a:pt x="787080" y="956545"/>
                    <a:pt x="633294" y="1487812"/>
                  </a:cubicBezTo>
                  <a:cubicBezTo>
                    <a:pt x="479508" y="2019079"/>
                    <a:pt x="692467" y="2588315"/>
                    <a:pt x="1157194" y="2888188"/>
                  </a:cubicBezTo>
                  <a:lnTo>
                    <a:pt x="1156634" y="2889057"/>
                  </a:lnTo>
                  <a:cubicBezTo>
                    <a:pt x="1229500" y="2941659"/>
                    <a:pt x="1276469" y="3027652"/>
                    <a:pt x="1276469" y="3124661"/>
                  </a:cubicBezTo>
                  <a:cubicBezTo>
                    <a:pt x="1276469" y="3286422"/>
                    <a:pt x="1145869" y="3417555"/>
                    <a:pt x="984766" y="3417555"/>
                  </a:cubicBezTo>
                  <a:close/>
                  <a:moveTo>
                    <a:pt x="1836138" y="3963955"/>
                  </a:moveTo>
                  <a:cubicBezTo>
                    <a:pt x="1677062" y="3963955"/>
                    <a:pt x="1548106" y="3834999"/>
                    <a:pt x="1548106" y="3675923"/>
                  </a:cubicBezTo>
                  <a:lnTo>
                    <a:pt x="1548106" y="1958036"/>
                  </a:lnTo>
                  <a:cubicBezTo>
                    <a:pt x="1548106" y="1798960"/>
                    <a:pt x="1677062" y="1670004"/>
                    <a:pt x="1836138" y="1670004"/>
                  </a:cubicBezTo>
                  <a:cubicBezTo>
                    <a:pt x="1995214" y="1670004"/>
                    <a:pt x="2124170" y="1798960"/>
                    <a:pt x="2124170" y="1958036"/>
                  </a:cubicBezTo>
                  <a:lnTo>
                    <a:pt x="2124170" y="3675923"/>
                  </a:lnTo>
                  <a:cubicBezTo>
                    <a:pt x="2124170" y="3834999"/>
                    <a:pt x="1995214" y="3963955"/>
                    <a:pt x="1836138" y="396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9">
              <a:extLst>
                <a:ext uri="{FF2B5EF4-FFF2-40B4-BE49-F238E27FC236}">
                  <a16:creationId xmlns:a16="http://schemas.microsoft.com/office/drawing/2014/main" xmlns="" id="{083C078B-CB36-4448-B100-8BECDC3262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6432" y="2099615"/>
              <a:ext cx="296548" cy="296548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1588743" y="1414211"/>
                  </a:moveTo>
                  <a:cubicBezTo>
                    <a:pt x="1540407" y="1411706"/>
                    <a:pt x="1506842" y="1440258"/>
                    <a:pt x="1506842" y="1478573"/>
                  </a:cubicBezTo>
                  <a:lnTo>
                    <a:pt x="1506842" y="2462752"/>
                  </a:lnTo>
                  <a:cubicBezTo>
                    <a:pt x="1506842" y="2484086"/>
                    <a:pt x="1516471" y="2503171"/>
                    <a:pt x="1532201" y="2515206"/>
                  </a:cubicBezTo>
                  <a:cubicBezTo>
                    <a:pt x="1552351" y="2541621"/>
                    <a:pt x="1589483" y="2548946"/>
                    <a:pt x="1619199" y="2531790"/>
                  </a:cubicBezTo>
                  <a:lnTo>
                    <a:pt x="2471524" y="2039700"/>
                  </a:lnTo>
                  <a:cubicBezTo>
                    <a:pt x="2509339" y="2017643"/>
                    <a:pt x="2509577" y="1945490"/>
                    <a:pt x="2464719" y="1913406"/>
                  </a:cubicBezTo>
                  <a:cubicBezTo>
                    <a:pt x="2315501" y="1808322"/>
                    <a:pt x="1748389" y="1486683"/>
                    <a:pt x="1588743" y="1414211"/>
                  </a:cubicBezTo>
                  <a:close/>
                  <a:moveTo>
                    <a:pt x="1982320" y="904379"/>
                  </a:moveTo>
                  <a:cubicBezTo>
                    <a:pt x="2575020" y="904379"/>
                    <a:pt x="3055498" y="1384857"/>
                    <a:pt x="3055498" y="1977557"/>
                  </a:cubicBezTo>
                  <a:cubicBezTo>
                    <a:pt x="3055498" y="2570257"/>
                    <a:pt x="2575020" y="3050735"/>
                    <a:pt x="1982320" y="3050735"/>
                  </a:cubicBezTo>
                  <a:cubicBezTo>
                    <a:pt x="1389620" y="3050735"/>
                    <a:pt x="909142" y="2570257"/>
                    <a:pt x="909142" y="1977557"/>
                  </a:cubicBezTo>
                  <a:cubicBezTo>
                    <a:pt x="909142" y="1384857"/>
                    <a:pt x="1389620" y="904379"/>
                    <a:pt x="1982320" y="904379"/>
                  </a:cubicBezTo>
                  <a:close/>
                  <a:moveTo>
                    <a:pt x="1982320" y="537397"/>
                  </a:moveTo>
                  <a:cubicBezTo>
                    <a:pt x="1186942" y="537397"/>
                    <a:pt x="542160" y="1182179"/>
                    <a:pt x="542160" y="1977557"/>
                  </a:cubicBezTo>
                  <a:cubicBezTo>
                    <a:pt x="542160" y="2772935"/>
                    <a:pt x="1186942" y="3417717"/>
                    <a:pt x="1982320" y="3417717"/>
                  </a:cubicBezTo>
                  <a:cubicBezTo>
                    <a:pt x="2777698" y="3417717"/>
                    <a:pt x="3422480" y="2772935"/>
                    <a:pt x="3422480" y="1977557"/>
                  </a:cubicBezTo>
                  <a:cubicBezTo>
                    <a:pt x="3422480" y="1182179"/>
                    <a:pt x="2777698" y="537397"/>
                    <a:pt x="1982320" y="537397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xmlns="" id="{F28508A6-2707-40ED-98D7-03C1932691BA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7608791" y="4297323"/>
              <a:ext cx="336694" cy="323742"/>
            </a:xfrm>
            <a:custGeom>
              <a:avLst/>
              <a:gdLst/>
              <a:ahLst/>
              <a:cxnLst/>
              <a:rect l="l" t="t" r="r" b="b"/>
              <a:pathLst>
                <a:path w="3948393" h="3817544">
                  <a:moveTo>
                    <a:pt x="1888045" y="2370407"/>
                  </a:moveTo>
                  <a:lnTo>
                    <a:pt x="1180379" y="2998560"/>
                  </a:lnTo>
                  <a:lnTo>
                    <a:pt x="695350" y="2712314"/>
                  </a:lnTo>
                  <a:lnTo>
                    <a:pt x="703301" y="3014463"/>
                  </a:lnTo>
                  <a:lnTo>
                    <a:pt x="1888044" y="3817544"/>
                  </a:lnTo>
                  <a:cubicBezTo>
                    <a:pt x="1885393" y="3356368"/>
                    <a:pt x="1874793" y="2911096"/>
                    <a:pt x="1888045" y="2370407"/>
                  </a:cubicBezTo>
                  <a:close/>
                  <a:moveTo>
                    <a:pt x="2059390" y="2370407"/>
                  </a:moveTo>
                  <a:cubicBezTo>
                    <a:pt x="2072642" y="2911096"/>
                    <a:pt x="2062042" y="3356368"/>
                    <a:pt x="2059391" y="3817544"/>
                  </a:cubicBezTo>
                  <a:lnTo>
                    <a:pt x="3244134" y="3014463"/>
                  </a:lnTo>
                  <a:lnTo>
                    <a:pt x="3252085" y="2712314"/>
                  </a:lnTo>
                  <a:lnTo>
                    <a:pt x="2767056" y="2998560"/>
                  </a:lnTo>
                  <a:close/>
                  <a:moveTo>
                    <a:pt x="733907" y="1451867"/>
                  </a:moveTo>
                  <a:lnTo>
                    <a:pt x="0" y="2113471"/>
                  </a:lnTo>
                  <a:lnTo>
                    <a:pt x="1170450" y="2848461"/>
                  </a:lnTo>
                  <a:lnTo>
                    <a:pt x="1919327" y="2170968"/>
                  </a:lnTo>
                  <a:close/>
                  <a:moveTo>
                    <a:pt x="3206900" y="1451867"/>
                  </a:moveTo>
                  <a:lnTo>
                    <a:pt x="2021479" y="2170968"/>
                  </a:lnTo>
                  <a:lnTo>
                    <a:pt x="2770356" y="2848461"/>
                  </a:lnTo>
                  <a:lnTo>
                    <a:pt x="3940806" y="2113471"/>
                  </a:lnTo>
                  <a:close/>
                  <a:moveTo>
                    <a:pt x="1195981" y="0"/>
                  </a:moveTo>
                  <a:lnTo>
                    <a:pt x="10560" y="719101"/>
                  </a:lnTo>
                  <a:lnTo>
                    <a:pt x="759438" y="1396594"/>
                  </a:lnTo>
                  <a:lnTo>
                    <a:pt x="1929887" y="661605"/>
                  </a:lnTo>
                  <a:close/>
                  <a:moveTo>
                    <a:pt x="2762973" y="0"/>
                  </a:moveTo>
                  <a:lnTo>
                    <a:pt x="2029067" y="661605"/>
                  </a:lnTo>
                  <a:lnTo>
                    <a:pt x="3199516" y="1396594"/>
                  </a:lnTo>
                  <a:lnTo>
                    <a:pt x="3948393" y="7191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Donut 93">
            <a:extLst>
              <a:ext uri="{FF2B5EF4-FFF2-40B4-BE49-F238E27FC236}">
                <a16:creationId xmlns:a16="http://schemas.microsoft.com/office/drawing/2014/main" xmlns="" id="{0315BCAD-63A7-487F-9761-42B651CD051C}"/>
              </a:ext>
            </a:extLst>
          </p:cNvPr>
          <p:cNvSpPr/>
          <p:nvPr/>
        </p:nvSpPr>
        <p:spPr>
          <a:xfrm>
            <a:off x="7350231" y="1725785"/>
            <a:ext cx="4243993" cy="4243993"/>
          </a:xfrm>
          <a:prstGeom prst="donut">
            <a:avLst>
              <a:gd name="adj" fmla="val 1400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09BFDD0-4923-4D76-A2E0-18E0CC660462}"/>
              </a:ext>
            </a:extLst>
          </p:cNvPr>
          <p:cNvGrpSpPr/>
          <p:nvPr/>
        </p:nvGrpSpPr>
        <p:grpSpPr>
          <a:xfrm>
            <a:off x="7907899" y="2308624"/>
            <a:ext cx="3597749" cy="4951423"/>
            <a:chOff x="7907899" y="2308624"/>
            <a:chExt cx="3597749" cy="4951423"/>
          </a:xfrm>
        </p:grpSpPr>
        <p:sp>
          <p:nvSpPr>
            <p:cNvPr id="34" name="자유형: 도형 96">
              <a:extLst>
                <a:ext uri="{FF2B5EF4-FFF2-40B4-BE49-F238E27FC236}">
                  <a16:creationId xmlns:a16="http://schemas.microsoft.com/office/drawing/2014/main" xmlns="" id="{FBC0F355-2D4B-4EBE-838F-0690108AA72F}"/>
                </a:ext>
              </a:extLst>
            </p:cNvPr>
            <p:cNvSpPr/>
            <p:nvPr/>
          </p:nvSpPr>
          <p:spPr>
            <a:xfrm rot="8348922">
              <a:off x="11198871" y="4958370"/>
              <a:ext cx="306777" cy="2301677"/>
            </a:xfrm>
            <a:custGeom>
              <a:avLst/>
              <a:gdLst>
                <a:gd name="connsiteX0" fmla="*/ 0 w 281140"/>
                <a:gd name="connsiteY0" fmla="*/ 2109328 h 2109330"/>
                <a:gd name="connsiteX1" fmla="*/ 0 w 281140"/>
                <a:gd name="connsiteY1" fmla="*/ 0 h 2109330"/>
                <a:gd name="connsiteX2" fmla="*/ 281140 w 281140"/>
                <a:gd name="connsiteY2" fmla="*/ 243113 h 2109330"/>
                <a:gd name="connsiteX3" fmla="*/ 281140 w 281140"/>
                <a:gd name="connsiteY3" fmla="*/ 2109330 h 21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40" h="2109330">
                  <a:moveTo>
                    <a:pt x="0" y="2109328"/>
                  </a:moveTo>
                  <a:lnTo>
                    <a:pt x="0" y="0"/>
                  </a:lnTo>
                  <a:lnTo>
                    <a:pt x="281140" y="243113"/>
                  </a:lnTo>
                  <a:lnTo>
                    <a:pt x="281140" y="21093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Donut 4">
              <a:extLst>
                <a:ext uri="{FF2B5EF4-FFF2-40B4-BE49-F238E27FC236}">
                  <a16:creationId xmlns:a16="http://schemas.microsoft.com/office/drawing/2014/main" xmlns="" id="{3152BDFF-172A-43EE-8C1E-F67F44872127}"/>
                </a:ext>
              </a:extLst>
            </p:cNvPr>
            <p:cNvSpPr/>
            <p:nvPr/>
          </p:nvSpPr>
          <p:spPr>
            <a:xfrm>
              <a:off x="7907899" y="2308624"/>
              <a:ext cx="3099805" cy="3099806"/>
            </a:xfrm>
            <a:prstGeom prst="donut">
              <a:avLst>
                <a:gd name="adj" fmla="val 3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6" name="Round Same Side Corner Rectangle 5">
              <a:extLst>
                <a:ext uri="{FF2B5EF4-FFF2-40B4-BE49-F238E27FC236}">
                  <a16:creationId xmlns:a16="http://schemas.microsoft.com/office/drawing/2014/main" xmlns="" id="{2FBB1A01-C531-4B1F-9261-E0AEC7CD7387}"/>
                </a:ext>
              </a:extLst>
            </p:cNvPr>
            <p:cNvSpPr/>
            <p:nvPr/>
          </p:nvSpPr>
          <p:spPr>
            <a:xfrm rot="8399802">
              <a:off x="10257449" y="4979836"/>
              <a:ext cx="498891" cy="307559"/>
            </a:xfrm>
            <a:prstGeom prst="round2SameRect">
              <a:avLst>
                <a:gd name="adj1" fmla="val 31004"/>
                <a:gd name="adj2" fmla="val 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6275C19-BA54-4650-B131-3F27D4E65004}"/>
              </a:ext>
            </a:extLst>
          </p:cNvPr>
          <p:cNvGrpSpPr/>
          <p:nvPr/>
        </p:nvGrpSpPr>
        <p:grpSpPr>
          <a:xfrm>
            <a:off x="8045579" y="2409380"/>
            <a:ext cx="2811142" cy="2844985"/>
            <a:chOff x="8045579" y="2409380"/>
            <a:chExt cx="2811142" cy="2844985"/>
          </a:xfrm>
        </p:grpSpPr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xmlns="" id="{D5FFF734-6862-424E-A388-EF245D0D57E5}"/>
                </a:ext>
              </a:extLst>
            </p:cNvPr>
            <p:cNvSpPr>
              <a:spLocks/>
            </p:cNvSpPr>
            <p:nvPr/>
          </p:nvSpPr>
          <p:spPr>
            <a:xfrm>
              <a:off x="10509374" y="3444941"/>
              <a:ext cx="343339" cy="343339"/>
            </a:xfrm>
            <a:custGeom>
              <a:avLst/>
              <a:gdLst/>
              <a:ahLst/>
              <a:cxnLst/>
              <a:rect l="l" t="t" r="r" b="b"/>
              <a:pathLst>
                <a:path w="2376266" h="2700265">
                  <a:moveTo>
                    <a:pt x="1656387" y="1972892"/>
                  </a:moveTo>
                  <a:cubicBezTo>
                    <a:pt x="1611887" y="1973356"/>
                    <a:pt x="1563385" y="2005080"/>
                    <a:pt x="1534629" y="2057337"/>
                  </a:cubicBezTo>
                  <a:cubicBezTo>
                    <a:pt x="1496288" y="2127013"/>
                    <a:pt x="1507568" y="2206808"/>
                    <a:pt x="1559826" y="2235565"/>
                  </a:cubicBezTo>
                  <a:cubicBezTo>
                    <a:pt x="1612084" y="2264320"/>
                    <a:pt x="1685527" y="2231149"/>
                    <a:pt x="1723869" y="2161473"/>
                  </a:cubicBezTo>
                  <a:cubicBezTo>
                    <a:pt x="1762211" y="2091796"/>
                    <a:pt x="1750931" y="2012000"/>
                    <a:pt x="1698673" y="1983245"/>
                  </a:cubicBezTo>
                  <a:cubicBezTo>
                    <a:pt x="1685608" y="1976055"/>
                    <a:pt x="1671220" y="1972736"/>
                    <a:pt x="1656387" y="1972892"/>
                  </a:cubicBezTo>
                  <a:close/>
                  <a:moveTo>
                    <a:pt x="312688" y="1634792"/>
                  </a:moveTo>
                  <a:cubicBezTo>
                    <a:pt x="281116" y="1626772"/>
                    <a:pt x="249981" y="1631172"/>
                    <a:pt x="226763" y="1649891"/>
                  </a:cubicBezTo>
                  <a:cubicBezTo>
                    <a:pt x="180329" y="1687329"/>
                    <a:pt x="183153" y="1767868"/>
                    <a:pt x="233071" y="1829780"/>
                  </a:cubicBezTo>
                  <a:cubicBezTo>
                    <a:pt x="282989" y="1891692"/>
                    <a:pt x="361097" y="1911533"/>
                    <a:pt x="407532" y="1874094"/>
                  </a:cubicBezTo>
                  <a:cubicBezTo>
                    <a:pt x="453966" y="1836657"/>
                    <a:pt x="451142" y="1756118"/>
                    <a:pt x="401224" y="1694205"/>
                  </a:cubicBezTo>
                  <a:cubicBezTo>
                    <a:pt x="376265" y="1663249"/>
                    <a:pt x="344258" y="1642811"/>
                    <a:pt x="312688" y="1634792"/>
                  </a:cubicBezTo>
                  <a:close/>
                  <a:moveTo>
                    <a:pt x="1869299" y="1519920"/>
                  </a:moveTo>
                  <a:cubicBezTo>
                    <a:pt x="1824865" y="1522388"/>
                    <a:pt x="1777842" y="1556264"/>
                    <a:pt x="1751468" y="1609764"/>
                  </a:cubicBezTo>
                  <a:cubicBezTo>
                    <a:pt x="1716305" y="1681096"/>
                    <a:pt x="1731168" y="1760303"/>
                    <a:pt x="1784668" y="1786676"/>
                  </a:cubicBezTo>
                  <a:cubicBezTo>
                    <a:pt x="1838168" y="1813049"/>
                    <a:pt x="1910044" y="1776602"/>
                    <a:pt x="1945208" y="1705269"/>
                  </a:cubicBezTo>
                  <a:cubicBezTo>
                    <a:pt x="1980371" y="1633937"/>
                    <a:pt x="1965508" y="1554730"/>
                    <a:pt x="1912008" y="1528357"/>
                  </a:cubicBezTo>
                  <a:cubicBezTo>
                    <a:pt x="1898633" y="1521764"/>
                    <a:pt x="1884109" y="1519097"/>
                    <a:pt x="1869299" y="1519920"/>
                  </a:cubicBezTo>
                  <a:close/>
                  <a:moveTo>
                    <a:pt x="741251" y="1329992"/>
                  </a:moveTo>
                  <a:cubicBezTo>
                    <a:pt x="709680" y="1321974"/>
                    <a:pt x="678544" y="1326372"/>
                    <a:pt x="655326" y="1345092"/>
                  </a:cubicBezTo>
                  <a:cubicBezTo>
                    <a:pt x="608892" y="1382530"/>
                    <a:pt x="611716" y="1463069"/>
                    <a:pt x="661634" y="1524981"/>
                  </a:cubicBezTo>
                  <a:cubicBezTo>
                    <a:pt x="711552" y="1586893"/>
                    <a:pt x="789660" y="1606734"/>
                    <a:pt x="836094" y="1569294"/>
                  </a:cubicBezTo>
                  <a:cubicBezTo>
                    <a:pt x="882529" y="1531856"/>
                    <a:pt x="879704" y="1451317"/>
                    <a:pt x="829787" y="1389406"/>
                  </a:cubicBezTo>
                  <a:cubicBezTo>
                    <a:pt x="804828" y="1358450"/>
                    <a:pt x="772822" y="1338012"/>
                    <a:pt x="741251" y="1329992"/>
                  </a:cubicBezTo>
                  <a:close/>
                  <a:moveTo>
                    <a:pt x="2079316" y="1065457"/>
                  </a:moveTo>
                  <a:cubicBezTo>
                    <a:pt x="2035146" y="1070876"/>
                    <a:pt x="1990481" y="1107807"/>
                    <a:pt x="1967725" y="1162943"/>
                  </a:cubicBezTo>
                  <a:cubicBezTo>
                    <a:pt x="1937386" y="1236457"/>
                    <a:pt x="1957487" y="1314499"/>
                    <a:pt x="2012623" y="1337253"/>
                  </a:cubicBezTo>
                  <a:cubicBezTo>
                    <a:pt x="2067759" y="1360009"/>
                    <a:pt x="2137051" y="1318860"/>
                    <a:pt x="2167391" y="1245345"/>
                  </a:cubicBezTo>
                  <a:cubicBezTo>
                    <a:pt x="2197730" y="1171831"/>
                    <a:pt x="2177629" y="1093789"/>
                    <a:pt x="2122493" y="1071035"/>
                  </a:cubicBezTo>
                  <a:cubicBezTo>
                    <a:pt x="2108709" y="1065345"/>
                    <a:pt x="2094040" y="1063650"/>
                    <a:pt x="2079316" y="1065457"/>
                  </a:cubicBezTo>
                  <a:close/>
                  <a:moveTo>
                    <a:pt x="0" y="654162"/>
                  </a:moveTo>
                  <a:lnTo>
                    <a:pt x="1082073" y="1244384"/>
                  </a:lnTo>
                  <a:lnTo>
                    <a:pt x="1121421" y="2700265"/>
                  </a:lnTo>
                  <a:lnTo>
                    <a:pt x="4918" y="1923139"/>
                  </a:lnTo>
                  <a:cubicBezTo>
                    <a:pt x="3279" y="1498508"/>
                    <a:pt x="1639" y="1073875"/>
                    <a:pt x="0" y="654162"/>
                  </a:cubicBezTo>
                  <a:close/>
                  <a:moveTo>
                    <a:pt x="2375644" y="688592"/>
                  </a:moveTo>
                  <a:lnTo>
                    <a:pt x="2360889" y="1967406"/>
                  </a:lnTo>
                  <a:lnTo>
                    <a:pt x="1293570" y="2700265"/>
                  </a:lnTo>
                  <a:lnTo>
                    <a:pt x="1249303" y="1239466"/>
                  </a:lnTo>
                  <a:close/>
                  <a:moveTo>
                    <a:pt x="1214923" y="371219"/>
                  </a:moveTo>
                  <a:cubicBezTo>
                    <a:pt x="1197013" y="368793"/>
                    <a:pt x="1177834" y="369067"/>
                    <a:pt x="1158247" y="372480"/>
                  </a:cubicBezTo>
                  <a:cubicBezTo>
                    <a:pt x="1079899" y="386133"/>
                    <a:pt x="1024686" y="444836"/>
                    <a:pt x="1034926" y="503598"/>
                  </a:cubicBezTo>
                  <a:cubicBezTo>
                    <a:pt x="1045165" y="562359"/>
                    <a:pt x="1116980" y="598927"/>
                    <a:pt x="1195328" y="585274"/>
                  </a:cubicBezTo>
                  <a:cubicBezTo>
                    <a:pt x="1273676" y="571621"/>
                    <a:pt x="1328889" y="512918"/>
                    <a:pt x="1318650" y="454156"/>
                  </a:cubicBezTo>
                  <a:cubicBezTo>
                    <a:pt x="1310970" y="410086"/>
                    <a:pt x="1268654" y="378499"/>
                    <a:pt x="1214923" y="371219"/>
                  </a:cubicBezTo>
                  <a:close/>
                  <a:moveTo>
                    <a:pt x="1185985" y="0"/>
                  </a:moveTo>
                  <a:lnTo>
                    <a:pt x="2376266" y="506608"/>
                  </a:lnTo>
                  <a:lnTo>
                    <a:pt x="1161392" y="1101748"/>
                  </a:lnTo>
                  <a:lnTo>
                    <a:pt x="10460" y="4918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9" name="Rectangle 15">
              <a:extLst>
                <a:ext uri="{FF2B5EF4-FFF2-40B4-BE49-F238E27FC236}">
                  <a16:creationId xmlns:a16="http://schemas.microsoft.com/office/drawing/2014/main" xmlns="" id="{39952090-A2AE-4DA8-A3DA-62986F260D10}"/>
                </a:ext>
              </a:extLst>
            </p:cNvPr>
            <p:cNvSpPr>
              <a:spLocks/>
            </p:cNvSpPr>
            <p:nvPr/>
          </p:nvSpPr>
          <p:spPr>
            <a:xfrm>
              <a:off x="8174482" y="4174830"/>
              <a:ext cx="392828" cy="392828"/>
            </a:xfrm>
            <a:custGeom>
              <a:avLst/>
              <a:gdLst/>
              <a:ahLst/>
              <a:cxnLst/>
              <a:rect l="l" t="t" r="r" b="b"/>
              <a:pathLst>
                <a:path w="4088964" h="4259405">
                  <a:moveTo>
                    <a:pt x="1480605" y="2231940"/>
                  </a:moveTo>
                  <a:lnTo>
                    <a:pt x="1199818" y="2044620"/>
                  </a:lnTo>
                  <a:lnTo>
                    <a:pt x="761621" y="2687221"/>
                  </a:lnTo>
                  <a:cubicBezTo>
                    <a:pt x="501536" y="2652619"/>
                    <a:pt x="265323" y="2467912"/>
                    <a:pt x="39127" y="2272940"/>
                  </a:cubicBezTo>
                  <a:cubicBezTo>
                    <a:pt x="-80639" y="2070133"/>
                    <a:pt x="269496" y="1743507"/>
                    <a:pt x="374515" y="1494038"/>
                  </a:cubicBezTo>
                  <a:lnTo>
                    <a:pt x="93728" y="1306717"/>
                  </a:lnTo>
                  <a:lnTo>
                    <a:pt x="1091841" y="1312633"/>
                  </a:lnTo>
                  <a:close/>
                  <a:moveTo>
                    <a:pt x="2759566" y="226796"/>
                  </a:moveTo>
                  <a:cubicBezTo>
                    <a:pt x="2331051" y="377379"/>
                    <a:pt x="2150002" y="492309"/>
                    <a:pt x="1991062" y="643648"/>
                  </a:cubicBezTo>
                  <a:lnTo>
                    <a:pt x="1463599" y="1446568"/>
                  </a:lnTo>
                  <a:lnTo>
                    <a:pt x="610317" y="909936"/>
                  </a:lnTo>
                  <a:cubicBezTo>
                    <a:pt x="810411" y="627556"/>
                    <a:pt x="1020899" y="239191"/>
                    <a:pt x="1244930" y="61882"/>
                  </a:cubicBezTo>
                  <a:cubicBezTo>
                    <a:pt x="1491876" y="-75367"/>
                    <a:pt x="1697752" y="31605"/>
                    <a:pt x="2759566" y="226796"/>
                  </a:cubicBezTo>
                  <a:close/>
                  <a:moveTo>
                    <a:pt x="1722488" y="3820535"/>
                  </a:moveTo>
                  <a:cubicBezTo>
                    <a:pt x="1376925" y="3801485"/>
                    <a:pt x="936112" y="3830060"/>
                    <a:pt x="666750" y="3734810"/>
                  </a:cubicBezTo>
                  <a:cubicBezTo>
                    <a:pt x="419100" y="3598835"/>
                    <a:pt x="400050" y="3367610"/>
                    <a:pt x="0" y="2364860"/>
                  </a:cubicBezTo>
                  <a:cubicBezTo>
                    <a:pt x="355600" y="2647435"/>
                    <a:pt x="549276" y="2739510"/>
                    <a:pt x="762000" y="2793485"/>
                  </a:cubicBezTo>
                  <a:lnTo>
                    <a:pt x="1722487" y="2812535"/>
                  </a:lnTo>
                  <a:close/>
                  <a:moveTo>
                    <a:pt x="3605396" y="869465"/>
                  </a:moveTo>
                  <a:lnTo>
                    <a:pt x="3069019" y="1711228"/>
                  </a:lnTo>
                  <a:lnTo>
                    <a:pt x="2083849" y="1550906"/>
                  </a:lnTo>
                  <a:lnTo>
                    <a:pt x="2391902" y="1412941"/>
                  </a:lnTo>
                  <a:lnTo>
                    <a:pt x="2081217" y="699900"/>
                  </a:lnTo>
                  <a:cubicBezTo>
                    <a:pt x="2248971" y="498156"/>
                    <a:pt x="2531081" y="396532"/>
                    <a:pt x="2816547" y="308854"/>
                  </a:cubicBezTo>
                  <a:cubicBezTo>
                    <a:pt x="3051986" y="315439"/>
                    <a:pt x="3142075" y="785719"/>
                    <a:pt x="3297344" y="1007430"/>
                  </a:cubicBezTo>
                  <a:close/>
                  <a:moveTo>
                    <a:pt x="3222215" y="3788662"/>
                  </a:moveTo>
                  <a:cubicBezTo>
                    <a:pt x="3089072" y="3954283"/>
                    <a:pt x="2662122" y="3869088"/>
                    <a:pt x="2413930" y="3921936"/>
                  </a:cubicBezTo>
                  <a:lnTo>
                    <a:pt x="2420658" y="4259405"/>
                  </a:lnTo>
                  <a:lnTo>
                    <a:pt x="1855155" y="3436926"/>
                  </a:lnTo>
                  <a:lnTo>
                    <a:pt x="2387428" y="2592563"/>
                  </a:lnTo>
                  <a:lnTo>
                    <a:pt x="2394156" y="2930032"/>
                  </a:lnTo>
                  <a:lnTo>
                    <a:pt x="3171906" y="2922431"/>
                  </a:lnTo>
                  <a:cubicBezTo>
                    <a:pt x="3292132" y="3155642"/>
                    <a:pt x="3275533" y="3455038"/>
                    <a:pt x="3244786" y="3752078"/>
                  </a:cubicBezTo>
                  <a:cubicBezTo>
                    <a:pt x="3238662" y="3765464"/>
                    <a:pt x="3231091" y="3777620"/>
                    <a:pt x="3222215" y="3788662"/>
                  </a:cubicBezTo>
                  <a:close/>
                  <a:moveTo>
                    <a:pt x="3948285" y="2834020"/>
                  </a:moveTo>
                  <a:cubicBezTo>
                    <a:pt x="3833022" y="3018741"/>
                    <a:pt x="3639730" y="3281008"/>
                    <a:pt x="3342579" y="3731662"/>
                  </a:cubicBezTo>
                  <a:cubicBezTo>
                    <a:pt x="3371271" y="3278367"/>
                    <a:pt x="3336159" y="3066813"/>
                    <a:pt x="3258895" y="2861397"/>
                  </a:cubicBezTo>
                  <a:lnTo>
                    <a:pt x="2725671" y="2062291"/>
                  </a:lnTo>
                  <a:lnTo>
                    <a:pt x="3552883" y="1486284"/>
                  </a:lnTo>
                  <a:cubicBezTo>
                    <a:pt x="3734716" y="1780754"/>
                    <a:pt x="4010062" y="2126176"/>
                    <a:pt x="4085819" y="2401657"/>
                  </a:cubicBezTo>
                  <a:cubicBezTo>
                    <a:pt x="4100783" y="2542124"/>
                    <a:pt x="4063549" y="2649298"/>
                    <a:pt x="3948285" y="28340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0" name="Rectangle 1">
              <a:extLst>
                <a:ext uri="{FF2B5EF4-FFF2-40B4-BE49-F238E27FC236}">
                  <a16:creationId xmlns:a16="http://schemas.microsoft.com/office/drawing/2014/main" xmlns="" id="{C9A03E33-5D13-4BFE-9600-571F01E84D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25535" y="2409380"/>
              <a:ext cx="393582" cy="392828"/>
            </a:xfrm>
            <a:custGeom>
              <a:avLst/>
              <a:gdLst/>
              <a:ahLst/>
              <a:cxnLst/>
              <a:rect l="l" t="t" r="r" b="b"/>
              <a:pathLst>
                <a:path w="4020621" h="4012920">
                  <a:moveTo>
                    <a:pt x="780213" y="3724888"/>
                  </a:moveTo>
                  <a:lnTo>
                    <a:pt x="2868445" y="3724888"/>
                  </a:lnTo>
                  <a:lnTo>
                    <a:pt x="2868445" y="4012920"/>
                  </a:lnTo>
                  <a:lnTo>
                    <a:pt x="780213" y="4012920"/>
                  </a:lnTo>
                  <a:close/>
                  <a:moveTo>
                    <a:pt x="4020621" y="2152587"/>
                  </a:moveTo>
                  <a:lnTo>
                    <a:pt x="4020621" y="3448731"/>
                  </a:lnTo>
                  <a:lnTo>
                    <a:pt x="3903908" y="3386593"/>
                  </a:lnTo>
                  <a:lnTo>
                    <a:pt x="3903908" y="2214725"/>
                  </a:lnTo>
                  <a:close/>
                  <a:moveTo>
                    <a:pt x="1582587" y="1544569"/>
                  </a:moveTo>
                  <a:cubicBezTo>
                    <a:pt x="1525677" y="1652847"/>
                    <a:pt x="1434945" y="1739939"/>
                    <a:pt x="1324158" y="1792547"/>
                  </a:cubicBezTo>
                  <a:lnTo>
                    <a:pt x="1790243" y="1792547"/>
                  </a:lnTo>
                  <a:cubicBezTo>
                    <a:pt x="1708293" y="1721838"/>
                    <a:pt x="1638004" y="1638154"/>
                    <a:pt x="1582587" y="1544569"/>
                  </a:cubicBezTo>
                  <a:close/>
                  <a:moveTo>
                    <a:pt x="1238323" y="1312673"/>
                  </a:moveTo>
                  <a:cubicBezTo>
                    <a:pt x="1173622" y="1312673"/>
                    <a:pt x="1121172" y="1365123"/>
                    <a:pt x="1121172" y="1429824"/>
                  </a:cubicBezTo>
                  <a:cubicBezTo>
                    <a:pt x="1121172" y="1494525"/>
                    <a:pt x="1173622" y="1546975"/>
                    <a:pt x="1238323" y="1546975"/>
                  </a:cubicBezTo>
                  <a:cubicBezTo>
                    <a:pt x="1303024" y="1546975"/>
                    <a:pt x="1355474" y="1494525"/>
                    <a:pt x="1355474" y="1429824"/>
                  </a:cubicBezTo>
                  <a:cubicBezTo>
                    <a:pt x="1355474" y="1365123"/>
                    <a:pt x="1303024" y="1312673"/>
                    <a:pt x="1238323" y="1312673"/>
                  </a:cubicBezTo>
                  <a:close/>
                  <a:moveTo>
                    <a:pt x="870057" y="1312673"/>
                  </a:moveTo>
                  <a:cubicBezTo>
                    <a:pt x="805356" y="1312673"/>
                    <a:pt x="752906" y="1365123"/>
                    <a:pt x="752906" y="1429824"/>
                  </a:cubicBezTo>
                  <a:cubicBezTo>
                    <a:pt x="752906" y="1494525"/>
                    <a:pt x="805356" y="1546975"/>
                    <a:pt x="870057" y="1546975"/>
                  </a:cubicBezTo>
                  <a:cubicBezTo>
                    <a:pt x="934758" y="1546975"/>
                    <a:pt x="987208" y="1494525"/>
                    <a:pt x="987208" y="1429824"/>
                  </a:cubicBezTo>
                  <a:cubicBezTo>
                    <a:pt x="987208" y="1365123"/>
                    <a:pt x="934758" y="1312673"/>
                    <a:pt x="870057" y="1312673"/>
                  </a:cubicBezTo>
                  <a:close/>
                  <a:moveTo>
                    <a:pt x="2775838" y="1127627"/>
                  </a:moveTo>
                  <a:cubicBezTo>
                    <a:pt x="2666578" y="1127627"/>
                    <a:pt x="2578006" y="1216199"/>
                    <a:pt x="2578006" y="1325459"/>
                  </a:cubicBezTo>
                  <a:cubicBezTo>
                    <a:pt x="2578006" y="1434719"/>
                    <a:pt x="2666578" y="1523291"/>
                    <a:pt x="2775838" y="1523291"/>
                  </a:cubicBezTo>
                  <a:cubicBezTo>
                    <a:pt x="2885098" y="1523291"/>
                    <a:pt x="2973670" y="1434719"/>
                    <a:pt x="2973670" y="1325459"/>
                  </a:cubicBezTo>
                  <a:cubicBezTo>
                    <a:pt x="2973670" y="1216199"/>
                    <a:pt x="2885098" y="1127627"/>
                    <a:pt x="2775838" y="1127627"/>
                  </a:cubicBezTo>
                  <a:close/>
                  <a:moveTo>
                    <a:pt x="2153949" y="1127627"/>
                  </a:moveTo>
                  <a:cubicBezTo>
                    <a:pt x="2044689" y="1127627"/>
                    <a:pt x="1956117" y="1216199"/>
                    <a:pt x="1956117" y="1325459"/>
                  </a:cubicBezTo>
                  <a:cubicBezTo>
                    <a:pt x="1956117" y="1434719"/>
                    <a:pt x="2044689" y="1523291"/>
                    <a:pt x="2153949" y="1523291"/>
                  </a:cubicBezTo>
                  <a:cubicBezTo>
                    <a:pt x="2263209" y="1523291"/>
                    <a:pt x="2351781" y="1434719"/>
                    <a:pt x="2351781" y="1325459"/>
                  </a:cubicBezTo>
                  <a:cubicBezTo>
                    <a:pt x="2351781" y="1216199"/>
                    <a:pt x="2263209" y="1127627"/>
                    <a:pt x="2153949" y="1127627"/>
                  </a:cubicBezTo>
                  <a:close/>
                  <a:moveTo>
                    <a:pt x="1238323" y="956510"/>
                  </a:moveTo>
                  <a:cubicBezTo>
                    <a:pt x="1173622" y="956510"/>
                    <a:pt x="1121172" y="1008960"/>
                    <a:pt x="1121172" y="1073661"/>
                  </a:cubicBezTo>
                  <a:cubicBezTo>
                    <a:pt x="1121172" y="1138362"/>
                    <a:pt x="1173622" y="1190812"/>
                    <a:pt x="1238323" y="1190812"/>
                  </a:cubicBezTo>
                  <a:cubicBezTo>
                    <a:pt x="1303024" y="1190812"/>
                    <a:pt x="1355474" y="1138362"/>
                    <a:pt x="1355474" y="1073661"/>
                  </a:cubicBezTo>
                  <a:cubicBezTo>
                    <a:pt x="1355474" y="1008960"/>
                    <a:pt x="1303024" y="956510"/>
                    <a:pt x="1238323" y="956510"/>
                  </a:cubicBezTo>
                  <a:close/>
                  <a:moveTo>
                    <a:pt x="870057" y="956510"/>
                  </a:moveTo>
                  <a:cubicBezTo>
                    <a:pt x="805356" y="956510"/>
                    <a:pt x="752906" y="1008960"/>
                    <a:pt x="752906" y="1073661"/>
                  </a:cubicBezTo>
                  <a:cubicBezTo>
                    <a:pt x="752906" y="1138362"/>
                    <a:pt x="805356" y="1190812"/>
                    <a:pt x="870057" y="1190812"/>
                  </a:cubicBezTo>
                  <a:cubicBezTo>
                    <a:pt x="934758" y="1190812"/>
                    <a:pt x="987208" y="1138362"/>
                    <a:pt x="987208" y="1073661"/>
                  </a:cubicBezTo>
                  <a:cubicBezTo>
                    <a:pt x="987208" y="1008960"/>
                    <a:pt x="934758" y="956510"/>
                    <a:pt x="870057" y="956510"/>
                  </a:cubicBezTo>
                  <a:close/>
                  <a:moveTo>
                    <a:pt x="2775838" y="526176"/>
                  </a:moveTo>
                  <a:cubicBezTo>
                    <a:pt x="2666578" y="526176"/>
                    <a:pt x="2578006" y="614748"/>
                    <a:pt x="2578006" y="724008"/>
                  </a:cubicBezTo>
                  <a:cubicBezTo>
                    <a:pt x="2578006" y="833268"/>
                    <a:pt x="2666578" y="921840"/>
                    <a:pt x="2775838" y="921840"/>
                  </a:cubicBezTo>
                  <a:cubicBezTo>
                    <a:pt x="2885098" y="921840"/>
                    <a:pt x="2973670" y="833268"/>
                    <a:pt x="2973670" y="724008"/>
                  </a:cubicBezTo>
                  <a:cubicBezTo>
                    <a:pt x="2973670" y="614748"/>
                    <a:pt x="2885098" y="526176"/>
                    <a:pt x="2775838" y="526176"/>
                  </a:cubicBezTo>
                  <a:close/>
                  <a:moveTo>
                    <a:pt x="2153949" y="526176"/>
                  </a:moveTo>
                  <a:cubicBezTo>
                    <a:pt x="2044689" y="526176"/>
                    <a:pt x="1956117" y="614748"/>
                    <a:pt x="1956117" y="724008"/>
                  </a:cubicBezTo>
                  <a:cubicBezTo>
                    <a:pt x="1956117" y="833268"/>
                    <a:pt x="2044689" y="921840"/>
                    <a:pt x="2153949" y="921840"/>
                  </a:cubicBezTo>
                  <a:cubicBezTo>
                    <a:pt x="2263209" y="921840"/>
                    <a:pt x="2351781" y="833268"/>
                    <a:pt x="2351781" y="724008"/>
                  </a:cubicBezTo>
                  <a:cubicBezTo>
                    <a:pt x="2351781" y="614748"/>
                    <a:pt x="2263209" y="526176"/>
                    <a:pt x="2153949" y="526176"/>
                  </a:cubicBezTo>
                  <a:close/>
                  <a:moveTo>
                    <a:pt x="2464893" y="0"/>
                  </a:moveTo>
                  <a:cubicBezTo>
                    <a:pt x="3030837" y="0"/>
                    <a:pt x="3489626" y="458789"/>
                    <a:pt x="3489626" y="1024733"/>
                  </a:cubicBezTo>
                  <a:cubicBezTo>
                    <a:pt x="3489626" y="1442455"/>
                    <a:pt x="3239684" y="1801800"/>
                    <a:pt x="2880320" y="1959209"/>
                  </a:cubicBezTo>
                  <a:lnTo>
                    <a:pt x="2880320" y="2008571"/>
                  </a:lnTo>
                  <a:lnTo>
                    <a:pt x="3250857" y="2008571"/>
                  </a:lnTo>
                  <a:lnTo>
                    <a:pt x="3250857" y="2359970"/>
                  </a:lnTo>
                  <a:lnTo>
                    <a:pt x="3437294" y="2359970"/>
                  </a:lnTo>
                  <a:lnTo>
                    <a:pt x="3437294" y="2360694"/>
                  </a:lnTo>
                  <a:lnTo>
                    <a:pt x="3852060" y="2233461"/>
                  </a:lnTo>
                  <a:lnTo>
                    <a:pt x="3852060" y="3367858"/>
                  </a:lnTo>
                  <a:lnTo>
                    <a:pt x="3437294" y="3240624"/>
                  </a:lnTo>
                  <a:lnTo>
                    <a:pt x="3437294" y="3241349"/>
                  </a:lnTo>
                  <a:lnTo>
                    <a:pt x="3250857" y="3241349"/>
                  </a:lnTo>
                  <a:lnTo>
                    <a:pt x="3250857" y="3633063"/>
                  </a:lnTo>
                  <a:lnTo>
                    <a:pt x="298529" y="3633063"/>
                  </a:lnTo>
                  <a:lnTo>
                    <a:pt x="298529" y="2431730"/>
                  </a:lnTo>
                  <a:lnTo>
                    <a:pt x="0" y="2008571"/>
                  </a:lnTo>
                  <a:lnTo>
                    <a:pt x="298529" y="2008571"/>
                  </a:lnTo>
                  <a:lnTo>
                    <a:pt x="792088" y="2008571"/>
                  </a:lnTo>
                  <a:lnTo>
                    <a:pt x="792088" y="1796817"/>
                  </a:lnTo>
                  <a:cubicBezTo>
                    <a:pt x="587745" y="1700755"/>
                    <a:pt x="447370" y="1492642"/>
                    <a:pt x="447370" y="1251742"/>
                  </a:cubicBezTo>
                  <a:cubicBezTo>
                    <a:pt x="447370" y="916605"/>
                    <a:pt x="719053" y="644923"/>
                    <a:pt x="1054190" y="644923"/>
                  </a:cubicBezTo>
                  <a:cubicBezTo>
                    <a:pt x="1212753" y="644923"/>
                    <a:pt x="1357112" y="705740"/>
                    <a:pt x="1463939" y="806702"/>
                  </a:cubicBezTo>
                  <a:cubicBezTo>
                    <a:pt x="1563407" y="345444"/>
                    <a:pt x="1973809" y="0"/>
                    <a:pt x="2464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1" name="Trapezoid 11">
              <a:extLst>
                <a:ext uri="{FF2B5EF4-FFF2-40B4-BE49-F238E27FC236}">
                  <a16:creationId xmlns:a16="http://schemas.microsoft.com/office/drawing/2014/main" xmlns="" id="{3DD1CF70-6406-4C32-BF96-0C20604B317A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10073915" y="2714730"/>
              <a:ext cx="351357" cy="423598"/>
            </a:xfrm>
            <a:custGeom>
              <a:avLst/>
              <a:gdLst/>
              <a:ahLst/>
              <a:cxnLst/>
              <a:rect l="l" t="t" r="r" b="b"/>
              <a:pathLst>
                <a:path w="3370953" h="4064034">
                  <a:moveTo>
                    <a:pt x="307836" y="3226369"/>
                  </a:moveTo>
                  <a:lnTo>
                    <a:pt x="307836" y="2810144"/>
                  </a:lnTo>
                  <a:lnTo>
                    <a:pt x="1258549" y="2810144"/>
                  </a:lnTo>
                  <a:lnTo>
                    <a:pt x="1331954" y="2516524"/>
                  </a:lnTo>
                  <a:lnTo>
                    <a:pt x="1639161" y="2516524"/>
                  </a:lnTo>
                  <a:lnTo>
                    <a:pt x="1806826" y="1890788"/>
                  </a:lnTo>
                  <a:cubicBezTo>
                    <a:pt x="1709407" y="1836984"/>
                    <a:pt x="1651662" y="1730051"/>
                    <a:pt x="1660897" y="1618049"/>
                  </a:cubicBezTo>
                  <a:lnTo>
                    <a:pt x="497736" y="946498"/>
                  </a:lnTo>
                  <a:lnTo>
                    <a:pt x="415801" y="1252284"/>
                  </a:lnTo>
                  <a:cubicBezTo>
                    <a:pt x="388670" y="1353539"/>
                    <a:pt x="284592" y="1413628"/>
                    <a:pt x="183338" y="1386497"/>
                  </a:cubicBezTo>
                  <a:lnTo>
                    <a:pt x="0" y="1337372"/>
                  </a:lnTo>
                  <a:lnTo>
                    <a:pt x="358348" y="0"/>
                  </a:lnTo>
                  <a:lnTo>
                    <a:pt x="541685" y="49125"/>
                  </a:lnTo>
                  <a:cubicBezTo>
                    <a:pt x="642940" y="76256"/>
                    <a:pt x="703029" y="180334"/>
                    <a:pt x="675898" y="281588"/>
                  </a:cubicBezTo>
                  <a:lnTo>
                    <a:pt x="574914" y="658466"/>
                  </a:lnTo>
                  <a:lnTo>
                    <a:pt x="1826395" y="1381009"/>
                  </a:lnTo>
                  <a:cubicBezTo>
                    <a:pt x="1885142" y="1352063"/>
                    <a:pt x="1954182" y="1344264"/>
                    <a:pt x="2022379" y="1362537"/>
                  </a:cubicBezTo>
                  <a:cubicBezTo>
                    <a:pt x="2176035" y="1403709"/>
                    <a:pt x="2267221" y="1561647"/>
                    <a:pt x="2226049" y="1715303"/>
                  </a:cubicBezTo>
                  <a:cubicBezTo>
                    <a:pt x="2207347" y="1785100"/>
                    <a:pt x="2164552" y="1842007"/>
                    <a:pt x="2108323" y="1878457"/>
                  </a:cubicBezTo>
                  <a:lnTo>
                    <a:pt x="1937353" y="2516524"/>
                  </a:lnTo>
                  <a:lnTo>
                    <a:pt x="2236046" y="2516524"/>
                  </a:lnTo>
                  <a:lnTo>
                    <a:pt x="2309451" y="2810144"/>
                  </a:lnTo>
                  <a:lnTo>
                    <a:pt x="2828116" y="2810144"/>
                  </a:lnTo>
                  <a:lnTo>
                    <a:pt x="2828116" y="2930119"/>
                  </a:lnTo>
                  <a:lnTo>
                    <a:pt x="2945247" y="2930119"/>
                  </a:lnTo>
                  <a:lnTo>
                    <a:pt x="3109201" y="2856867"/>
                  </a:lnTo>
                  <a:cubicBezTo>
                    <a:pt x="3112004" y="2849082"/>
                    <a:pt x="3119624" y="2844415"/>
                    <a:pt x="3128335" y="2844415"/>
                  </a:cubicBezTo>
                  <a:lnTo>
                    <a:pt x="3223771" y="2844415"/>
                  </a:lnTo>
                  <a:cubicBezTo>
                    <a:pt x="3236949" y="2844415"/>
                    <a:pt x="3247631" y="2855097"/>
                    <a:pt x="3247631" y="2868275"/>
                  </a:cubicBezTo>
                  <a:lnTo>
                    <a:pt x="3247631" y="3606750"/>
                  </a:lnTo>
                  <a:cubicBezTo>
                    <a:pt x="3247631" y="3619928"/>
                    <a:pt x="3236949" y="3630610"/>
                    <a:pt x="3223771" y="3630610"/>
                  </a:cubicBezTo>
                  <a:lnTo>
                    <a:pt x="3128335" y="3630610"/>
                  </a:lnTo>
                  <a:cubicBezTo>
                    <a:pt x="3120852" y="3630610"/>
                    <a:pt x="3114174" y="3627166"/>
                    <a:pt x="3110472" y="3621230"/>
                  </a:cubicBezTo>
                  <a:lnTo>
                    <a:pt x="3110472" y="3624351"/>
                  </a:lnTo>
                  <a:lnTo>
                    <a:pt x="2954172" y="3554518"/>
                  </a:lnTo>
                  <a:lnTo>
                    <a:pt x="2954172" y="3558788"/>
                  </a:lnTo>
                  <a:lnTo>
                    <a:pt x="2828116" y="3558788"/>
                  </a:lnTo>
                  <a:lnTo>
                    <a:pt x="2828116" y="3630610"/>
                  </a:lnTo>
                  <a:lnTo>
                    <a:pt x="2038337" y="3226369"/>
                  </a:lnTo>
                  <a:close/>
                  <a:moveTo>
                    <a:pt x="77048" y="4064034"/>
                  </a:moveTo>
                  <a:lnTo>
                    <a:pt x="77048" y="3342578"/>
                  </a:lnTo>
                  <a:lnTo>
                    <a:pt x="2050947" y="3342578"/>
                  </a:lnTo>
                  <a:lnTo>
                    <a:pt x="3370953" y="4058524"/>
                  </a:lnTo>
                  <a:lnTo>
                    <a:pt x="3370953" y="40640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xmlns="" id="{5905C8AA-7159-4608-899A-6C22426D61BE}"/>
                </a:ext>
              </a:extLst>
            </p:cNvPr>
            <p:cNvSpPr/>
            <p:nvPr/>
          </p:nvSpPr>
          <p:spPr>
            <a:xfrm rot="3600000">
              <a:off x="8507130" y="4424299"/>
              <a:ext cx="162074" cy="478539"/>
            </a:xfrm>
            <a:custGeom>
              <a:avLst/>
              <a:gdLst/>
              <a:ahLst/>
              <a:cxnLst/>
              <a:rect l="l" t="t" r="r" b="b"/>
              <a:pathLst>
                <a:path w="1327763" h="3920353">
                  <a:moveTo>
                    <a:pt x="483881" y="2840232"/>
                  </a:moveTo>
                  <a:lnTo>
                    <a:pt x="843881" y="2840232"/>
                  </a:lnTo>
                  <a:lnTo>
                    <a:pt x="843881" y="3920353"/>
                  </a:lnTo>
                  <a:lnTo>
                    <a:pt x="483881" y="3920353"/>
                  </a:lnTo>
                  <a:close/>
                  <a:moveTo>
                    <a:pt x="757697" y="168239"/>
                  </a:moveTo>
                  <a:lnTo>
                    <a:pt x="757697" y="384263"/>
                  </a:lnTo>
                  <a:lnTo>
                    <a:pt x="930062" y="384263"/>
                  </a:lnTo>
                  <a:lnTo>
                    <a:pt x="930062" y="168239"/>
                  </a:lnTo>
                  <a:close/>
                  <a:moveTo>
                    <a:pt x="432932" y="168239"/>
                  </a:moveTo>
                  <a:lnTo>
                    <a:pt x="432932" y="384263"/>
                  </a:lnTo>
                  <a:lnTo>
                    <a:pt x="605297" y="384263"/>
                  </a:lnTo>
                  <a:lnTo>
                    <a:pt x="605297" y="168239"/>
                  </a:lnTo>
                  <a:close/>
                  <a:moveTo>
                    <a:pt x="168643" y="0"/>
                  </a:moveTo>
                  <a:lnTo>
                    <a:pt x="1159119" y="0"/>
                  </a:lnTo>
                  <a:lnTo>
                    <a:pt x="1159119" y="539093"/>
                  </a:lnTo>
                  <a:lnTo>
                    <a:pt x="1327763" y="539093"/>
                  </a:lnTo>
                  <a:lnTo>
                    <a:pt x="1327763" y="2245406"/>
                  </a:lnTo>
                  <a:lnTo>
                    <a:pt x="1318300" y="2245406"/>
                  </a:lnTo>
                  <a:lnTo>
                    <a:pt x="1127664" y="2719000"/>
                  </a:lnTo>
                  <a:lnTo>
                    <a:pt x="200100" y="2719000"/>
                  </a:lnTo>
                  <a:lnTo>
                    <a:pt x="9464" y="2245406"/>
                  </a:lnTo>
                  <a:lnTo>
                    <a:pt x="0" y="2245406"/>
                  </a:lnTo>
                  <a:lnTo>
                    <a:pt x="0" y="539093"/>
                  </a:lnTo>
                  <a:lnTo>
                    <a:pt x="168643" y="5390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xmlns="" id="{61DFCD4A-250D-4565-B9BF-3EB2727DF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5579" y="3848133"/>
              <a:ext cx="330939" cy="260933"/>
            </a:xfrm>
            <a:custGeom>
              <a:avLst/>
              <a:gdLst/>
              <a:ahLst/>
              <a:cxnLst/>
              <a:rect l="l" t="t" r="r" b="b"/>
              <a:pathLst>
                <a:path w="3744416" h="2952328">
                  <a:moveTo>
                    <a:pt x="184806" y="576064"/>
                  </a:moveTo>
                  <a:lnTo>
                    <a:pt x="895314" y="576064"/>
                  </a:lnTo>
                  <a:cubicBezTo>
                    <a:pt x="997380" y="576064"/>
                    <a:pt x="1080120" y="658804"/>
                    <a:pt x="1080120" y="760870"/>
                  </a:cubicBezTo>
                  <a:lnTo>
                    <a:pt x="1080120" y="792088"/>
                  </a:lnTo>
                  <a:lnTo>
                    <a:pt x="3312368" y="792088"/>
                  </a:lnTo>
                  <a:lnTo>
                    <a:pt x="3312368" y="2952328"/>
                  </a:lnTo>
                  <a:lnTo>
                    <a:pt x="0" y="2952328"/>
                  </a:lnTo>
                  <a:lnTo>
                    <a:pt x="0" y="1072569"/>
                  </a:lnTo>
                  <a:lnTo>
                    <a:pt x="0" y="792088"/>
                  </a:lnTo>
                  <a:lnTo>
                    <a:pt x="0" y="760870"/>
                  </a:lnTo>
                  <a:cubicBezTo>
                    <a:pt x="0" y="658804"/>
                    <a:pt x="82740" y="576064"/>
                    <a:pt x="184806" y="576064"/>
                  </a:cubicBezTo>
                  <a:close/>
                  <a:moveTo>
                    <a:pt x="616854" y="0"/>
                  </a:moveTo>
                  <a:lnTo>
                    <a:pt x="1327362" y="0"/>
                  </a:lnTo>
                  <a:cubicBezTo>
                    <a:pt x="1429428" y="0"/>
                    <a:pt x="1512168" y="82740"/>
                    <a:pt x="1512168" y="184806"/>
                  </a:cubicBezTo>
                  <a:lnTo>
                    <a:pt x="1512168" y="216024"/>
                  </a:lnTo>
                  <a:lnTo>
                    <a:pt x="3744416" y="216024"/>
                  </a:lnTo>
                  <a:lnTo>
                    <a:pt x="3744416" y="2376264"/>
                  </a:lnTo>
                  <a:lnTo>
                    <a:pt x="3464768" y="2376264"/>
                  </a:lnTo>
                  <a:lnTo>
                    <a:pt x="3464768" y="648072"/>
                  </a:lnTo>
                  <a:lnTo>
                    <a:pt x="1232520" y="648072"/>
                  </a:lnTo>
                  <a:lnTo>
                    <a:pt x="1232520" y="616854"/>
                  </a:lnTo>
                  <a:cubicBezTo>
                    <a:pt x="1232520" y="514788"/>
                    <a:pt x="1149780" y="432048"/>
                    <a:pt x="1047714" y="432048"/>
                  </a:cubicBezTo>
                  <a:lnTo>
                    <a:pt x="432048" y="432048"/>
                  </a:lnTo>
                  <a:lnTo>
                    <a:pt x="432048" y="216024"/>
                  </a:lnTo>
                  <a:lnTo>
                    <a:pt x="432048" y="184806"/>
                  </a:lnTo>
                  <a:cubicBezTo>
                    <a:pt x="432048" y="82740"/>
                    <a:pt x="514788" y="0"/>
                    <a:pt x="6168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4" name="Donut 2">
              <a:extLst>
                <a:ext uri="{FF2B5EF4-FFF2-40B4-BE49-F238E27FC236}">
                  <a16:creationId xmlns:a16="http://schemas.microsoft.com/office/drawing/2014/main" xmlns="" id="{077F0151-42C6-4168-9205-DCA71719DA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03511" y="4923426"/>
              <a:ext cx="304410" cy="330939"/>
            </a:xfrm>
            <a:custGeom>
              <a:avLst/>
              <a:gdLst/>
              <a:ahLst/>
              <a:cxnLst/>
              <a:rect l="l" t="t" r="r" b="b"/>
              <a:pathLst>
                <a:path w="3708000" h="4031150">
                  <a:moveTo>
                    <a:pt x="2226025" y="2078010"/>
                  </a:moveTo>
                  <a:lnTo>
                    <a:pt x="1976753" y="2339372"/>
                  </a:lnTo>
                  <a:lnTo>
                    <a:pt x="1976910" y="2339581"/>
                  </a:lnTo>
                  <a:lnTo>
                    <a:pt x="1976204" y="2339948"/>
                  </a:lnTo>
                  <a:lnTo>
                    <a:pt x="1975656" y="2340523"/>
                  </a:lnTo>
                  <a:lnTo>
                    <a:pt x="1975499" y="2340314"/>
                  </a:lnTo>
                  <a:lnTo>
                    <a:pt x="1688579" y="2489240"/>
                  </a:lnTo>
                  <a:cubicBezTo>
                    <a:pt x="1740712" y="2519877"/>
                    <a:pt x="1801557" y="2536438"/>
                    <a:pt x="1866270" y="2536438"/>
                  </a:cubicBezTo>
                  <a:cubicBezTo>
                    <a:pt x="2071258" y="2536438"/>
                    <a:pt x="2237434" y="2370262"/>
                    <a:pt x="2237434" y="2165274"/>
                  </a:cubicBezTo>
                  <a:cubicBezTo>
                    <a:pt x="2237434" y="2135129"/>
                    <a:pt x="2233840" y="2105822"/>
                    <a:pt x="2226025" y="2078010"/>
                  </a:cubicBezTo>
                  <a:close/>
                  <a:moveTo>
                    <a:pt x="1866270" y="1794110"/>
                  </a:moveTo>
                  <a:cubicBezTo>
                    <a:pt x="1661282" y="1794110"/>
                    <a:pt x="1495106" y="1960286"/>
                    <a:pt x="1495106" y="2165274"/>
                  </a:cubicBezTo>
                  <a:cubicBezTo>
                    <a:pt x="1495106" y="2194876"/>
                    <a:pt x="1498572" y="2223668"/>
                    <a:pt x="1506052" y="2251046"/>
                  </a:cubicBezTo>
                  <a:lnTo>
                    <a:pt x="1731247" y="2014929"/>
                  </a:lnTo>
                  <a:lnTo>
                    <a:pt x="1731090" y="2014720"/>
                  </a:lnTo>
                  <a:lnTo>
                    <a:pt x="1731796" y="2014353"/>
                  </a:lnTo>
                  <a:lnTo>
                    <a:pt x="1732344" y="2013778"/>
                  </a:lnTo>
                  <a:lnTo>
                    <a:pt x="1732501" y="2013987"/>
                  </a:lnTo>
                  <a:lnTo>
                    <a:pt x="2054335" y="1846939"/>
                  </a:lnTo>
                  <a:cubicBezTo>
                    <a:pt x="1999773" y="1812909"/>
                    <a:pt x="1935217" y="1794110"/>
                    <a:pt x="1866270" y="1794110"/>
                  </a:cubicBezTo>
                  <a:close/>
                  <a:moveTo>
                    <a:pt x="1866270" y="1281021"/>
                  </a:moveTo>
                  <a:lnTo>
                    <a:pt x="1995916" y="1728077"/>
                  </a:lnTo>
                  <a:cubicBezTo>
                    <a:pt x="2049420" y="1742880"/>
                    <a:pt x="2098387" y="1768442"/>
                    <a:pt x="2141027" y="1801941"/>
                  </a:cubicBezTo>
                  <a:lnTo>
                    <a:pt x="2830781" y="1443923"/>
                  </a:lnTo>
                  <a:lnTo>
                    <a:pt x="2293677" y="2007077"/>
                  </a:lnTo>
                  <a:lnTo>
                    <a:pt x="2302169" y="2036187"/>
                  </a:lnTo>
                  <a:lnTo>
                    <a:pt x="2755181" y="2167560"/>
                  </a:lnTo>
                  <a:lnTo>
                    <a:pt x="2301207" y="2299213"/>
                  </a:lnTo>
                  <a:cubicBezTo>
                    <a:pt x="2288949" y="2340747"/>
                    <a:pt x="2270868" y="2379745"/>
                    <a:pt x="2246307" y="2414255"/>
                  </a:cubicBezTo>
                  <a:lnTo>
                    <a:pt x="2368615" y="2636476"/>
                  </a:lnTo>
                  <a:lnTo>
                    <a:pt x="2152396" y="2517472"/>
                  </a:lnTo>
                  <a:cubicBezTo>
                    <a:pt x="2112986" y="2553805"/>
                    <a:pt x="2065424" y="2580505"/>
                    <a:pt x="2013636" y="2598144"/>
                  </a:cubicBezTo>
                  <a:lnTo>
                    <a:pt x="1875846" y="3073280"/>
                  </a:lnTo>
                  <a:lnTo>
                    <a:pt x="1739624" y="2603548"/>
                  </a:lnTo>
                  <a:cubicBezTo>
                    <a:pt x="1688445" y="2589723"/>
                    <a:pt x="1641302" y="2566161"/>
                    <a:pt x="1599709" y="2535368"/>
                  </a:cubicBezTo>
                  <a:lnTo>
                    <a:pt x="877219" y="2910378"/>
                  </a:lnTo>
                  <a:lnTo>
                    <a:pt x="1438400" y="2321979"/>
                  </a:lnTo>
                  <a:lnTo>
                    <a:pt x="1437655" y="2319411"/>
                  </a:lnTo>
                  <a:lnTo>
                    <a:pt x="963153" y="2181805"/>
                  </a:lnTo>
                  <a:lnTo>
                    <a:pt x="1425898" y="2047609"/>
                  </a:lnTo>
                  <a:cubicBezTo>
                    <a:pt x="1440318" y="1991458"/>
                    <a:pt x="1465316" y="1939627"/>
                    <a:pt x="1501635" y="1896529"/>
                  </a:cubicBezTo>
                  <a:lnTo>
                    <a:pt x="1375628" y="1667588"/>
                  </a:lnTo>
                  <a:lnTo>
                    <a:pt x="1605635" y="1794181"/>
                  </a:lnTo>
                  <a:cubicBezTo>
                    <a:pt x="1643852" y="1764149"/>
                    <a:pt x="1688437" y="1742763"/>
                    <a:pt x="1736328" y="1729097"/>
                  </a:cubicBezTo>
                  <a:close/>
                  <a:moveTo>
                    <a:pt x="1801446" y="873772"/>
                  </a:moveTo>
                  <a:cubicBezTo>
                    <a:pt x="1122607" y="899096"/>
                    <a:pt x="577020" y="1443990"/>
                    <a:pt x="550657" y="2122563"/>
                  </a:cubicBezTo>
                  <a:lnTo>
                    <a:pt x="754935" y="2181804"/>
                  </a:lnTo>
                  <a:lnTo>
                    <a:pt x="551187" y="2240891"/>
                  </a:lnTo>
                  <a:cubicBezTo>
                    <a:pt x="582476" y="2925954"/>
                    <a:pt x="1143118" y="3472541"/>
                    <a:pt x="1833783" y="3482192"/>
                  </a:cubicBezTo>
                  <a:lnTo>
                    <a:pt x="1883029" y="3312376"/>
                  </a:lnTo>
                  <a:lnTo>
                    <a:pt x="1931451" y="3479348"/>
                  </a:lnTo>
                  <a:cubicBezTo>
                    <a:pt x="2602724" y="3441618"/>
                    <a:pt x="3137685" y="2895457"/>
                    <a:pt x="3157888" y="2219621"/>
                  </a:cubicBezTo>
                  <a:lnTo>
                    <a:pt x="2970483" y="2165273"/>
                  </a:lnTo>
                  <a:lnTo>
                    <a:pt x="3156785" y="2111246"/>
                  </a:lnTo>
                  <a:cubicBezTo>
                    <a:pt x="3124894" y="1437932"/>
                    <a:pt x="2581609" y="898954"/>
                    <a:pt x="1906553" y="873772"/>
                  </a:cubicBezTo>
                  <a:lnTo>
                    <a:pt x="1853999" y="1054992"/>
                  </a:lnTo>
                  <a:close/>
                  <a:moveTo>
                    <a:pt x="1842112" y="204015"/>
                  </a:moveTo>
                  <a:cubicBezTo>
                    <a:pt x="1750186" y="208331"/>
                    <a:pt x="1671595" y="261235"/>
                    <a:pt x="1631665" y="337724"/>
                  </a:cubicBezTo>
                  <a:cubicBezTo>
                    <a:pt x="1704451" y="327639"/>
                    <a:pt x="1778701" y="323150"/>
                    <a:pt x="1854000" y="323150"/>
                  </a:cubicBezTo>
                  <a:cubicBezTo>
                    <a:pt x="1929687" y="323150"/>
                    <a:pt x="2004315" y="327685"/>
                    <a:pt x="2077458" y="337895"/>
                  </a:cubicBezTo>
                  <a:cubicBezTo>
                    <a:pt x="2032849" y="253989"/>
                    <a:pt x="1942703" y="199292"/>
                    <a:pt x="1842112" y="204015"/>
                  </a:cubicBezTo>
                  <a:close/>
                  <a:moveTo>
                    <a:pt x="1832557" y="511"/>
                  </a:moveTo>
                  <a:cubicBezTo>
                    <a:pt x="2064724" y="-10390"/>
                    <a:pt x="2266043" y="154192"/>
                    <a:pt x="2302551" y="380077"/>
                  </a:cubicBezTo>
                  <a:cubicBezTo>
                    <a:pt x="3110034" y="578670"/>
                    <a:pt x="3708000" y="1308079"/>
                    <a:pt x="3708000" y="2177150"/>
                  </a:cubicBezTo>
                  <a:cubicBezTo>
                    <a:pt x="3708000" y="3201086"/>
                    <a:pt x="2877936" y="4031150"/>
                    <a:pt x="1854000" y="4031150"/>
                  </a:cubicBezTo>
                  <a:cubicBezTo>
                    <a:pt x="830064" y="4031150"/>
                    <a:pt x="0" y="3201086"/>
                    <a:pt x="0" y="2177150"/>
                  </a:cubicBezTo>
                  <a:cubicBezTo>
                    <a:pt x="0" y="1308490"/>
                    <a:pt x="597400" y="579361"/>
                    <a:pt x="1404307" y="380371"/>
                  </a:cubicBezTo>
                  <a:cubicBezTo>
                    <a:pt x="1438620" y="172028"/>
                    <a:pt x="1614858" y="10733"/>
                    <a:pt x="1832557" y="5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45" name="Rectangle 19">
              <a:extLst>
                <a:ext uri="{FF2B5EF4-FFF2-40B4-BE49-F238E27FC236}">
                  <a16:creationId xmlns:a16="http://schemas.microsoft.com/office/drawing/2014/main" xmlns="" id="{225AE540-4E33-4C43-BCFF-ACE56AD8C7D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8127" y="4821478"/>
              <a:ext cx="257012" cy="330939"/>
            </a:xfrm>
            <a:custGeom>
              <a:avLst/>
              <a:gdLst/>
              <a:ahLst/>
              <a:cxnLst/>
              <a:rect l="l" t="t" r="r" b="b"/>
              <a:pathLst>
                <a:path w="3039346" h="3913585">
                  <a:moveTo>
                    <a:pt x="1527178" y="2618567"/>
                  </a:moveTo>
                  <a:cubicBezTo>
                    <a:pt x="1429201" y="2618567"/>
                    <a:pt x="1349775" y="2697993"/>
                    <a:pt x="1349775" y="2795971"/>
                  </a:cubicBezTo>
                  <a:cubicBezTo>
                    <a:pt x="1349775" y="2861110"/>
                    <a:pt x="1384883" y="2918050"/>
                    <a:pt x="1437574" y="2948279"/>
                  </a:cubicBezTo>
                  <a:lnTo>
                    <a:pt x="1275150" y="3311239"/>
                  </a:lnTo>
                  <a:lnTo>
                    <a:pt x="1779206" y="3311239"/>
                  </a:lnTo>
                  <a:lnTo>
                    <a:pt x="1616782" y="2948279"/>
                  </a:lnTo>
                  <a:cubicBezTo>
                    <a:pt x="1669475" y="2918050"/>
                    <a:pt x="1704582" y="2861110"/>
                    <a:pt x="1704582" y="2795971"/>
                  </a:cubicBezTo>
                  <a:cubicBezTo>
                    <a:pt x="1704582" y="2697993"/>
                    <a:pt x="1625156" y="2618567"/>
                    <a:pt x="1527178" y="2618567"/>
                  </a:cubicBezTo>
                  <a:close/>
                  <a:moveTo>
                    <a:pt x="1527178" y="0"/>
                  </a:moveTo>
                  <a:cubicBezTo>
                    <a:pt x="2026975" y="0"/>
                    <a:pt x="2435288" y="391686"/>
                    <a:pt x="2460697" y="884907"/>
                  </a:cubicBezTo>
                  <a:lnTo>
                    <a:pt x="2463282" y="884907"/>
                  </a:lnTo>
                  <a:lnTo>
                    <a:pt x="2463282" y="936104"/>
                  </a:lnTo>
                  <a:lnTo>
                    <a:pt x="2463282" y="1656184"/>
                  </a:lnTo>
                  <a:lnTo>
                    <a:pt x="2067282" y="1656184"/>
                  </a:lnTo>
                  <a:lnTo>
                    <a:pt x="2067282" y="1427425"/>
                  </a:lnTo>
                  <a:lnTo>
                    <a:pt x="2310132" y="1427584"/>
                  </a:lnTo>
                  <a:cubicBezTo>
                    <a:pt x="2310132" y="1320268"/>
                    <a:pt x="2206785" y="1230216"/>
                    <a:pt x="2067282" y="1206340"/>
                  </a:cubicBezTo>
                  <a:lnTo>
                    <a:pt x="2067282" y="936104"/>
                  </a:lnTo>
                  <a:lnTo>
                    <a:pt x="2066786" y="936104"/>
                  </a:lnTo>
                  <a:cubicBezTo>
                    <a:pt x="2066786" y="638087"/>
                    <a:pt x="1825195" y="396496"/>
                    <a:pt x="1527178" y="396496"/>
                  </a:cubicBezTo>
                  <a:cubicBezTo>
                    <a:pt x="1229161" y="396496"/>
                    <a:pt x="987570" y="638087"/>
                    <a:pt x="987570" y="936104"/>
                  </a:cubicBezTo>
                  <a:lnTo>
                    <a:pt x="987074" y="936104"/>
                  </a:lnTo>
                  <a:lnTo>
                    <a:pt x="987074" y="1872209"/>
                  </a:lnTo>
                  <a:lnTo>
                    <a:pt x="2699110" y="1872209"/>
                  </a:lnTo>
                  <a:cubicBezTo>
                    <a:pt x="2887017" y="1872209"/>
                    <a:pt x="3039346" y="2024538"/>
                    <a:pt x="3039346" y="2212445"/>
                  </a:cubicBezTo>
                  <a:lnTo>
                    <a:pt x="3039346" y="3573349"/>
                  </a:lnTo>
                  <a:cubicBezTo>
                    <a:pt x="3039346" y="3761256"/>
                    <a:pt x="2887017" y="3913585"/>
                    <a:pt x="2699110" y="3913585"/>
                  </a:cubicBezTo>
                  <a:lnTo>
                    <a:pt x="340236" y="3913585"/>
                  </a:lnTo>
                  <a:cubicBezTo>
                    <a:pt x="152329" y="3913585"/>
                    <a:pt x="0" y="3761256"/>
                    <a:pt x="0" y="3573349"/>
                  </a:cubicBezTo>
                  <a:lnTo>
                    <a:pt x="0" y="2212445"/>
                  </a:lnTo>
                  <a:cubicBezTo>
                    <a:pt x="0" y="2024538"/>
                    <a:pt x="152329" y="1872209"/>
                    <a:pt x="340236" y="1872209"/>
                  </a:cubicBezTo>
                  <a:lnTo>
                    <a:pt x="591074" y="1872209"/>
                  </a:lnTo>
                  <a:lnTo>
                    <a:pt x="591074" y="936104"/>
                  </a:lnTo>
                  <a:cubicBezTo>
                    <a:pt x="591074" y="419108"/>
                    <a:pt x="1010182" y="0"/>
                    <a:pt x="15271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46" name="Rounded Rectangle 12">
              <a:extLst>
                <a:ext uri="{FF2B5EF4-FFF2-40B4-BE49-F238E27FC236}">
                  <a16:creationId xmlns:a16="http://schemas.microsoft.com/office/drawing/2014/main" xmlns="" id="{B08C69BE-22CC-4031-8AD6-A8B0C2C8A5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47386" y="3842640"/>
              <a:ext cx="309335" cy="30930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117745" y="2289258"/>
                  </a:moveTo>
                  <a:cubicBezTo>
                    <a:pt x="2253931" y="2373161"/>
                    <a:pt x="2290104" y="2397532"/>
                    <a:pt x="2392952" y="2510010"/>
                  </a:cubicBezTo>
                  <a:cubicBezTo>
                    <a:pt x="2551302" y="2699530"/>
                    <a:pt x="2456894" y="2911213"/>
                    <a:pt x="2285214" y="2987744"/>
                  </a:cubicBezTo>
                  <a:cubicBezTo>
                    <a:pt x="2046443" y="3084914"/>
                    <a:pt x="1864058" y="3073352"/>
                    <a:pt x="1634211" y="2962065"/>
                  </a:cubicBezTo>
                  <a:cubicBezTo>
                    <a:pt x="1390134" y="2803501"/>
                    <a:pt x="1391670" y="2463226"/>
                    <a:pt x="1703848" y="2355742"/>
                  </a:cubicBezTo>
                  <a:cubicBezTo>
                    <a:pt x="1867216" y="2309770"/>
                    <a:pt x="1932946" y="2304275"/>
                    <a:pt x="2117745" y="2289258"/>
                  </a:cubicBezTo>
                  <a:close/>
                  <a:moveTo>
                    <a:pt x="1895201" y="880902"/>
                  </a:moveTo>
                  <a:cubicBezTo>
                    <a:pt x="2049819" y="878570"/>
                    <a:pt x="2210983" y="1023567"/>
                    <a:pt x="2276065" y="1236504"/>
                  </a:cubicBezTo>
                  <a:cubicBezTo>
                    <a:pt x="2350446" y="1479859"/>
                    <a:pt x="2271166" y="1719799"/>
                    <a:pt x="2098990" y="1772423"/>
                  </a:cubicBezTo>
                  <a:cubicBezTo>
                    <a:pt x="1926813" y="1825048"/>
                    <a:pt x="1726940" y="1670429"/>
                    <a:pt x="1652559" y="1427074"/>
                  </a:cubicBezTo>
                  <a:cubicBezTo>
                    <a:pt x="1578180" y="1183717"/>
                    <a:pt x="1657458" y="943778"/>
                    <a:pt x="1829635" y="891153"/>
                  </a:cubicBezTo>
                  <a:close/>
                  <a:moveTo>
                    <a:pt x="2577034" y="759541"/>
                  </a:moveTo>
                  <a:lnTo>
                    <a:pt x="1972441" y="767241"/>
                  </a:lnTo>
                  <a:cubicBezTo>
                    <a:pt x="1929619" y="768623"/>
                    <a:pt x="1886068" y="773785"/>
                    <a:pt x="1842289" y="783004"/>
                  </a:cubicBezTo>
                  <a:cubicBezTo>
                    <a:pt x="1492048" y="856758"/>
                    <a:pt x="1259862" y="1162246"/>
                    <a:pt x="1323686" y="1465331"/>
                  </a:cubicBezTo>
                  <a:cubicBezTo>
                    <a:pt x="1380617" y="1735681"/>
                    <a:pt x="1653838" y="1912801"/>
                    <a:pt x="1960688" y="1894227"/>
                  </a:cubicBezTo>
                  <a:lnTo>
                    <a:pt x="1954787" y="1896039"/>
                  </a:lnTo>
                  <a:cubicBezTo>
                    <a:pt x="1858317" y="2000800"/>
                    <a:pt x="1978682" y="2148499"/>
                    <a:pt x="2028445" y="2210716"/>
                  </a:cubicBezTo>
                  <a:lnTo>
                    <a:pt x="1914361" y="2213518"/>
                  </a:lnTo>
                  <a:cubicBezTo>
                    <a:pt x="1373805" y="2249742"/>
                    <a:pt x="1143478" y="2466102"/>
                    <a:pt x="1177422" y="2809298"/>
                  </a:cubicBezTo>
                  <a:cubicBezTo>
                    <a:pt x="1211366" y="3152493"/>
                    <a:pt x="1741992" y="3244646"/>
                    <a:pt x="2060873" y="3229704"/>
                  </a:cubicBezTo>
                  <a:cubicBezTo>
                    <a:pt x="2379755" y="3214763"/>
                    <a:pt x="2698110" y="2930571"/>
                    <a:pt x="2719230" y="2648210"/>
                  </a:cubicBezTo>
                  <a:cubicBezTo>
                    <a:pt x="2699867" y="2070575"/>
                    <a:pt x="2052418" y="2112562"/>
                    <a:pt x="2282832" y="1799863"/>
                  </a:cubicBezTo>
                  <a:cubicBezTo>
                    <a:pt x="2510843" y="1673695"/>
                    <a:pt x="2641919" y="1435236"/>
                    <a:pt x="2592014" y="1198247"/>
                  </a:cubicBezTo>
                  <a:cubicBezTo>
                    <a:pt x="2566015" y="1074781"/>
                    <a:pt x="2494906" y="970760"/>
                    <a:pt x="2395028" y="897200"/>
                  </a:cubicBezTo>
                  <a:lnTo>
                    <a:pt x="2564389" y="891152"/>
                  </a:lnTo>
                  <a:cubicBezTo>
                    <a:pt x="2644558" y="859402"/>
                    <a:pt x="2739013" y="796695"/>
                    <a:pt x="2769176" y="767327"/>
                  </a:cubicBezTo>
                  <a:cubicBezTo>
                    <a:pt x="2755484" y="761968"/>
                    <a:pt x="2680847" y="759625"/>
                    <a:pt x="2577034" y="759541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Down Arrow 1">
              <a:extLst>
                <a:ext uri="{FF2B5EF4-FFF2-40B4-BE49-F238E27FC236}">
                  <a16:creationId xmlns:a16="http://schemas.microsoft.com/office/drawing/2014/main" xmlns="" id="{B1349248-BC3E-4DCD-9051-D2CF537FC1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01733" y="3025716"/>
              <a:ext cx="257188" cy="377708"/>
            </a:xfrm>
            <a:custGeom>
              <a:avLst/>
              <a:gdLst/>
              <a:ahLst/>
              <a:cxnLst/>
              <a:rect l="l" t="t" r="r" b="b"/>
              <a:pathLst>
                <a:path w="2745756" h="4032448">
                  <a:moveTo>
                    <a:pt x="1622229" y="1008112"/>
                  </a:moveTo>
                  <a:lnTo>
                    <a:pt x="2371247" y="1008112"/>
                  </a:lnTo>
                  <a:lnTo>
                    <a:pt x="2371247" y="3081405"/>
                  </a:lnTo>
                  <a:lnTo>
                    <a:pt x="2745756" y="3081405"/>
                  </a:lnTo>
                  <a:lnTo>
                    <a:pt x="1996738" y="4032448"/>
                  </a:lnTo>
                  <a:lnTo>
                    <a:pt x="1247720" y="3081405"/>
                  </a:lnTo>
                  <a:lnTo>
                    <a:pt x="1622229" y="3081405"/>
                  </a:lnTo>
                  <a:close/>
                  <a:moveTo>
                    <a:pt x="749018" y="0"/>
                  </a:moveTo>
                  <a:lnTo>
                    <a:pt x="1498036" y="951043"/>
                  </a:lnTo>
                  <a:lnTo>
                    <a:pt x="1123527" y="951043"/>
                  </a:lnTo>
                  <a:lnTo>
                    <a:pt x="1123527" y="3024336"/>
                  </a:lnTo>
                  <a:lnTo>
                    <a:pt x="374509" y="3024336"/>
                  </a:lnTo>
                  <a:lnTo>
                    <a:pt x="374509" y="951043"/>
                  </a:lnTo>
                  <a:lnTo>
                    <a:pt x="0" y="9510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Isosceles Triangle 7">
              <a:extLst>
                <a:ext uri="{FF2B5EF4-FFF2-40B4-BE49-F238E27FC236}">
                  <a16:creationId xmlns:a16="http://schemas.microsoft.com/office/drawing/2014/main" xmlns="" id="{BE07520C-E6FE-4F09-A947-EA6F68046D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38297" y="5013963"/>
              <a:ext cx="300437" cy="20934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6">
              <a:extLst>
                <a:ext uri="{FF2B5EF4-FFF2-40B4-BE49-F238E27FC236}">
                  <a16:creationId xmlns:a16="http://schemas.microsoft.com/office/drawing/2014/main" xmlns="" id="{3A5724F3-C522-4B0D-93EE-ECF44EBFB9F6}"/>
                </a:ext>
              </a:extLst>
            </p:cNvPr>
            <p:cNvSpPr>
              <a:spLocks noChangeAspect="1"/>
            </p:cNvSpPr>
            <p:nvPr/>
          </p:nvSpPr>
          <p:spPr>
            <a:xfrm rot="678773">
              <a:off x="10108027" y="4569149"/>
              <a:ext cx="338104" cy="343148"/>
            </a:xfrm>
            <a:custGeom>
              <a:avLst/>
              <a:gdLst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36464 w 3897869"/>
                <a:gd name="connsiteY3" fmla="*/ 269388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88405 h 3965243"/>
                <a:gd name="connsiteX1" fmla="*/ 1768767 w 3897869"/>
                <a:gd name="connsiteY1" fmla="*/ 1407105 h 3965243"/>
                <a:gd name="connsiteX2" fmla="*/ 1517577 w 3897869"/>
                <a:gd name="connsiteY2" fmla="*/ 2058791 h 3965243"/>
                <a:gd name="connsiteX3" fmla="*/ 1928990 w 3897869"/>
                <a:gd name="connsiteY3" fmla="*/ 2656528 h 3965243"/>
                <a:gd name="connsiteX4" fmla="*/ 2318674 w 3897869"/>
                <a:gd name="connsiteY4" fmla="*/ 2023139 h 3965243"/>
                <a:gd name="connsiteX5" fmla="*/ 2293344 w 3897869"/>
                <a:gd name="connsiteY5" fmla="*/ 1851009 h 3965243"/>
                <a:gd name="connsiteX6" fmla="*/ 1853384 w 3897869"/>
                <a:gd name="connsiteY6" fmla="*/ 1388405 h 3965243"/>
                <a:gd name="connsiteX7" fmla="*/ 1594841 w 3897869"/>
                <a:gd name="connsiteY7" fmla="*/ 62434 h 3965243"/>
                <a:gd name="connsiteX8" fmla="*/ 3869632 w 3897869"/>
                <a:gd name="connsiteY8" fmla="*/ 1534104 h 3965243"/>
                <a:gd name="connsiteX9" fmla="*/ 3670773 w 3897869"/>
                <a:gd name="connsiteY9" fmla="*/ 2442221 h 3965243"/>
                <a:gd name="connsiteX10" fmla="*/ 3671055 w 3897869"/>
                <a:gd name="connsiteY10" fmla="*/ 2443164 h 3965243"/>
                <a:gd name="connsiteX11" fmla="*/ 3164582 w 3897869"/>
                <a:gd name="connsiteY11" fmla="*/ 2847840 h 3965243"/>
                <a:gd name="connsiteX12" fmla="*/ 3176822 w 3897869"/>
                <a:gd name="connsiteY12" fmla="*/ 2861767 h 3965243"/>
                <a:gd name="connsiteX13" fmla="*/ 3146203 w 3897869"/>
                <a:gd name="connsiteY13" fmla="*/ 2860537 h 3965243"/>
                <a:gd name="connsiteX14" fmla="*/ 3151211 w 3897869"/>
                <a:gd name="connsiteY14" fmla="*/ 2852936 h 3965243"/>
                <a:gd name="connsiteX15" fmla="*/ 2397082 w 3897869"/>
                <a:gd name="connsiteY15" fmla="*/ 2581462 h 3965243"/>
                <a:gd name="connsiteX16" fmla="*/ 2396219 w 3897869"/>
                <a:gd name="connsiteY16" fmla="*/ 2574988 h 3965243"/>
                <a:gd name="connsiteX17" fmla="*/ 1746058 w 3897869"/>
                <a:gd name="connsiteY17" fmla="*/ 3110355 h 3965243"/>
                <a:gd name="connsiteX18" fmla="*/ 990519 w 3897869"/>
                <a:gd name="connsiteY18" fmla="*/ 2036564 h 3965243"/>
                <a:gd name="connsiteX19" fmla="*/ 1593790 w 3897869"/>
                <a:gd name="connsiteY19" fmla="*/ 984589 h 3965243"/>
                <a:gd name="connsiteX20" fmla="*/ 1746058 w 3897869"/>
                <a:gd name="connsiteY20" fmla="*/ 962773 h 3965243"/>
                <a:gd name="connsiteX21" fmla="*/ 2206475 w 3897869"/>
                <a:gd name="connsiteY21" fmla="*/ 1190705 h 3965243"/>
                <a:gd name="connsiteX22" fmla="*/ 2185910 w 3897869"/>
                <a:gd name="connsiteY22" fmla="*/ 894663 h 3965243"/>
                <a:gd name="connsiteX23" fmla="*/ 2656644 w 3897869"/>
                <a:gd name="connsiteY23" fmla="*/ 819919 h 3965243"/>
                <a:gd name="connsiteX24" fmla="*/ 2828567 w 3897869"/>
                <a:gd name="connsiteY24" fmla="*/ 2116306 h 3965243"/>
                <a:gd name="connsiteX25" fmla="*/ 3312378 w 3897869"/>
                <a:gd name="connsiteY25" fmla="*/ 2058373 h 3965243"/>
                <a:gd name="connsiteX26" fmla="*/ 3289926 w 3897869"/>
                <a:gd name="connsiteY26" fmla="*/ 1363476 h 3965243"/>
                <a:gd name="connsiteX27" fmla="*/ 3290031 w 3897869"/>
                <a:gd name="connsiteY27" fmla="*/ 1363579 h 3965243"/>
                <a:gd name="connsiteX28" fmla="*/ 1700745 w 3897869"/>
                <a:gd name="connsiteY28" fmla="*/ 591812 h 3965243"/>
                <a:gd name="connsiteX29" fmla="*/ 571995 w 3897869"/>
                <a:gd name="connsiteY29" fmla="*/ 2290946 h 3965243"/>
                <a:gd name="connsiteX30" fmla="*/ 2267548 w 3897869"/>
                <a:gd name="connsiteY30" fmla="*/ 3425067 h 3965243"/>
                <a:gd name="connsiteX31" fmla="*/ 3194376 w 3897869"/>
                <a:gd name="connsiteY31" fmla="*/ 3089434 h 3965243"/>
                <a:gd name="connsiteX32" fmla="*/ 3268026 w 3897869"/>
                <a:gd name="connsiteY32" fmla="*/ 3526326 h 3965243"/>
                <a:gd name="connsiteX33" fmla="*/ 2347298 w 3897869"/>
                <a:gd name="connsiteY33" fmla="*/ 3920822 h 3965243"/>
                <a:gd name="connsiteX34" fmla="*/ 42617 w 3897869"/>
                <a:gd name="connsiteY34" fmla="*/ 2396849 h 3965243"/>
                <a:gd name="connsiteX35" fmla="*/ 1594841 w 3897869"/>
                <a:gd name="connsiteY35" fmla="*/ 62434 h 3965243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70964 h 3947802"/>
                <a:gd name="connsiteX1" fmla="*/ 1768767 w 3897869"/>
                <a:gd name="connsiteY1" fmla="*/ 1389664 h 3947802"/>
                <a:gd name="connsiteX2" fmla="*/ 1517577 w 3897869"/>
                <a:gd name="connsiteY2" fmla="*/ 2041350 h 3947802"/>
                <a:gd name="connsiteX3" fmla="*/ 1928990 w 3897869"/>
                <a:gd name="connsiteY3" fmla="*/ 2639087 h 3947802"/>
                <a:gd name="connsiteX4" fmla="*/ 2318674 w 3897869"/>
                <a:gd name="connsiteY4" fmla="*/ 2005698 h 3947802"/>
                <a:gd name="connsiteX5" fmla="*/ 2293344 w 3897869"/>
                <a:gd name="connsiteY5" fmla="*/ 1833568 h 3947802"/>
                <a:gd name="connsiteX6" fmla="*/ 1853384 w 3897869"/>
                <a:gd name="connsiteY6" fmla="*/ 1370964 h 3947802"/>
                <a:gd name="connsiteX7" fmla="*/ 1594841 w 3897869"/>
                <a:gd name="connsiteY7" fmla="*/ 44993 h 3947802"/>
                <a:gd name="connsiteX8" fmla="*/ 3869632 w 3897869"/>
                <a:gd name="connsiteY8" fmla="*/ 1516663 h 3947802"/>
                <a:gd name="connsiteX9" fmla="*/ 3670773 w 3897869"/>
                <a:gd name="connsiteY9" fmla="*/ 2424780 h 3947802"/>
                <a:gd name="connsiteX10" fmla="*/ 3671055 w 3897869"/>
                <a:gd name="connsiteY10" fmla="*/ 2425723 h 3947802"/>
                <a:gd name="connsiteX11" fmla="*/ 3164582 w 3897869"/>
                <a:gd name="connsiteY11" fmla="*/ 2830399 h 3947802"/>
                <a:gd name="connsiteX12" fmla="*/ 3176822 w 3897869"/>
                <a:gd name="connsiteY12" fmla="*/ 2844326 h 3947802"/>
                <a:gd name="connsiteX13" fmla="*/ 3146203 w 3897869"/>
                <a:gd name="connsiteY13" fmla="*/ 2843096 h 3947802"/>
                <a:gd name="connsiteX14" fmla="*/ 3151211 w 3897869"/>
                <a:gd name="connsiteY14" fmla="*/ 2835495 h 3947802"/>
                <a:gd name="connsiteX15" fmla="*/ 2397082 w 3897869"/>
                <a:gd name="connsiteY15" fmla="*/ 2564021 h 3947802"/>
                <a:gd name="connsiteX16" fmla="*/ 2396219 w 3897869"/>
                <a:gd name="connsiteY16" fmla="*/ 2557547 h 3947802"/>
                <a:gd name="connsiteX17" fmla="*/ 1746058 w 3897869"/>
                <a:gd name="connsiteY17" fmla="*/ 3092914 h 3947802"/>
                <a:gd name="connsiteX18" fmla="*/ 990519 w 3897869"/>
                <a:gd name="connsiteY18" fmla="*/ 2019123 h 3947802"/>
                <a:gd name="connsiteX19" fmla="*/ 1593790 w 3897869"/>
                <a:gd name="connsiteY19" fmla="*/ 967148 h 3947802"/>
                <a:gd name="connsiteX20" fmla="*/ 1746058 w 3897869"/>
                <a:gd name="connsiteY20" fmla="*/ 945332 h 3947802"/>
                <a:gd name="connsiteX21" fmla="*/ 2206475 w 3897869"/>
                <a:gd name="connsiteY21" fmla="*/ 1173264 h 3947802"/>
                <a:gd name="connsiteX22" fmla="*/ 2185910 w 3897869"/>
                <a:gd name="connsiteY22" fmla="*/ 877222 h 3947802"/>
                <a:gd name="connsiteX23" fmla="*/ 2656644 w 3897869"/>
                <a:gd name="connsiteY23" fmla="*/ 802478 h 3947802"/>
                <a:gd name="connsiteX24" fmla="*/ 2828567 w 3897869"/>
                <a:gd name="connsiteY24" fmla="*/ 2098865 h 3947802"/>
                <a:gd name="connsiteX25" fmla="*/ 3312378 w 3897869"/>
                <a:gd name="connsiteY25" fmla="*/ 2040932 h 3947802"/>
                <a:gd name="connsiteX26" fmla="*/ 3289926 w 3897869"/>
                <a:gd name="connsiteY26" fmla="*/ 1346035 h 3947802"/>
                <a:gd name="connsiteX27" fmla="*/ 3290031 w 3897869"/>
                <a:gd name="connsiteY27" fmla="*/ 1346138 h 3947802"/>
                <a:gd name="connsiteX28" fmla="*/ 1700745 w 3897869"/>
                <a:gd name="connsiteY28" fmla="*/ 574371 h 3947802"/>
                <a:gd name="connsiteX29" fmla="*/ 571995 w 3897869"/>
                <a:gd name="connsiteY29" fmla="*/ 2273505 h 3947802"/>
                <a:gd name="connsiteX30" fmla="*/ 2267548 w 3897869"/>
                <a:gd name="connsiteY30" fmla="*/ 3407626 h 3947802"/>
                <a:gd name="connsiteX31" fmla="*/ 3194376 w 3897869"/>
                <a:gd name="connsiteY31" fmla="*/ 3071993 h 3947802"/>
                <a:gd name="connsiteX32" fmla="*/ 3268026 w 3897869"/>
                <a:gd name="connsiteY32" fmla="*/ 3508885 h 3947802"/>
                <a:gd name="connsiteX33" fmla="*/ 2347298 w 3897869"/>
                <a:gd name="connsiteY33" fmla="*/ 3903381 h 3947802"/>
                <a:gd name="connsiteX34" fmla="*/ 42617 w 3897869"/>
                <a:gd name="connsiteY34" fmla="*/ 2379408 h 3947802"/>
                <a:gd name="connsiteX35" fmla="*/ 1594841 w 3897869"/>
                <a:gd name="connsiteY35" fmla="*/ 44993 h 3947802"/>
                <a:gd name="connsiteX0" fmla="*/ 1853384 w 3897869"/>
                <a:gd name="connsiteY0" fmla="*/ 1362894 h 3939732"/>
                <a:gd name="connsiteX1" fmla="*/ 1768767 w 3897869"/>
                <a:gd name="connsiteY1" fmla="*/ 1381594 h 3939732"/>
                <a:gd name="connsiteX2" fmla="*/ 1517577 w 3897869"/>
                <a:gd name="connsiteY2" fmla="*/ 2033280 h 3939732"/>
                <a:gd name="connsiteX3" fmla="*/ 1928990 w 3897869"/>
                <a:gd name="connsiteY3" fmla="*/ 2631017 h 3939732"/>
                <a:gd name="connsiteX4" fmla="*/ 2318674 w 3897869"/>
                <a:gd name="connsiteY4" fmla="*/ 1997628 h 3939732"/>
                <a:gd name="connsiteX5" fmla="*/ 2293344 w 3897869"/>
                <a:gd name="connsiteY5" fmla="*/ 1825498 h 3939732"/>
                <a:gd name="connsiteX6" fmla="*/ 1853384 w 3897869"/>
                <a:gd name="connsiteY6" fmla="*/ 1362894 h 3939732"/>
                <a:gd name="connsiteX7" fmla="*/ 1594841 w 3897869"/>
                <a:gd name="connsiteY7" fmla="*/ 36923 h 3939732"/>
                <a:gd name="connsiteX8" fmla="*/ 3869632 w 3897869"/>
                <a:gd name="connsiteY8" fmla="*/ 1508593 h 3939732"/>
                <a:gd name="connsiteX9" fmla="*/ 3670773 w 3897869"/>
                <a:gd name="connsiteY9" fmla="*/ 2416710 h 3939732"/>
                <a:gd name="connsiteX10" fmla="*/ 3671055 w 3897869"/>
                <a:gd name="connsiteY10" fmla="*/ 2417653 h 3939732"/>
                <a:gd name="connsiteX11" fmla="*/ 3164582 w 3897869"/>
                <a:gd name="connsiteY11" fmla="*/ 2822329 h 3939732"/>
                <a:gd name="connsiteX12" fmla="*/ 3176822 w 3897869"/>
                <a:gd name="connsiteY12" fmla="*/ 2836256 h 3939732"/>
                <a:gd name="connsiteX13" fmla="*/ 3146203 w 3897869"/>
                <a:gd name="connsiteY13" fmla="*/ 2835026 h 3939732"/>
                <a:gd name="connsiteX14" fmla="*/ 3151211 w 3897869"/>
                <a:gd name="connsiteY14" fmla="*/ 2827425 h 3939732"/>
                <a:gd name="connsiteX15" fmla="*/ 2397082 w 3897869"/>
                <a:gd name="connsiteY15" fmla="*/ 2555951 h 3939732"/>
                <a:gd name="connsiteX16" fmla="*/ 2396219 w 3897869"/>
                <a:gd name="connsiteY16" fmla="*/ 2549477 h 3939732"/>
                <a:gd name="connsiteX17" fmla="*/ 1746058 w 3897869"/>
                <a:gd name="connsiteY17" fmla="*/ 3084844 h 3939732"/>
                <a:gd name="connsiteX18" fmla="*/ 990519 w 3897869"/>
                <a:gd name="connsiteY18" fmla="*/ 2011053 h 3939732"/>
                <a:gd name="connsiteX19" fmla="*/ 1593790 w 3897869"/>
                <a:gd name="connsiteY19" fmla="*/ 959078 h 3939732"/>
                <a:gd name="connsiteX20" fmla="*/ 1746058 w 3897869"/>
                <a:gd name="connsiteY20" fmla="*/ 937262 h 3939732"/>
                <a:gd name="connsiteX21" fmla="*/ 2206475 w 3897869"/>
                <a:gd name="connsiteY21" fmla="*/ 1165194 h 3939732"/>
                <a:gd name="connsiteX22" fmla="*/ 2185910 w 3897869"/>
                <a:gd name="connsiteY22" fmla="*/ 869152 h 3939732"/>
                <a:gd name="connsiteX23" fmla="*/ 2656644 w 3897869"/>
                <a:gd name="connsiteY23" fmla="*/ 794408 h 3939732"/>
                <a:gd name="connsiteX24" fmla="*/ 2828567 w 3897869"/>
                <a:gd name="connsiteY24" fmla="*/ 2090795 h 3939732"/>
                <a:gd name="connsiteX25" fmla="*/ 3312378 w 3897869"/>
                <a:gd name="connsiteY25" fmla="*/ 2032862 h 3939732"/>
                <a:gd name="connsiteX26" fmla="*/ 3289926 w 3897869"/>
                <a:gd name="connsiteY26" fmla="*/ 1337965 h 3939732"/>
                <a:gd name="connsiteX27" fmla="*/ 3290031 w 3897869"/>
                <a:gd name="connsiteY27" fmla="*/ 1338068 h 3939732"/>
                <a:gd name="connsiteX28" fmla="*/ 1700745 w 3897869"/>
                <a:gd name="connsiteY28" fmla="*/ 566301 h 3939732"/>
                <a:gd name="connsiteX29" fmla="*/ 571995 w 3897869"/>
                <a:gd name="connsiteY29" fmla="*/ 2265435 h 3939732"/>
                <a:gd name="connsiteX30" fmla="*/ 2267548 w 3897869"/>
                <a:gd name="connsiteY30" fmla="*/ 3399556 h 3939732"/>
                <a:gd name="connsiteX31" fmla="*/ 3194376 w 3897869"/>
                <a:gd name="connsiteY31" fmla="*/ 3063923 h 3939732"/>
                <a:gd name="connsiteX32" fmla="*/ 3268026 w 3897869"/>
                <a:gd name="connsiteY32" fmla="*/ 3500815 h 3939732"/>
                <a:gd name="connsiteX33" fmla="*/ 2347298 w 3897869"/>
                <a:gd name="connsiteY33" fmla="*/ 3895311 h 3939732"/>
                <a:gd name="connsiteX34" fmla="*/ 42617 w 3897869"/>
                <a:gd name="connsiteY34" fmla="*/ 2371338 h 3939732"/>
                <a:gd name="connsiteX35" fmla="*/ 1594841 w 3897869"/>
                <a:gd name="connsiteY35" fmla="*/ 36923 h 3939732"/>
                <a:gd name="connsiteX0" fmla="*/ 1853384 w 3897869"/>
                <a:gd name="connsiteY0" fmla="*/ 1371624 h 3948462"/>
                <a:gd name="connsiteX1" fmla="*/ 1768767 w 3897869"/>
                <a:gd name="connsiteY1" fmla="*/ 1390324 h 3948462"/>
                <a:gd name="connsiteX2" fmla="*/ 1517577 w 3897869"/>
                <a:gd name="connsiteY2" fmla="*/ 2042010 h 3948462"/>
                <a:gd name="connsiteX3" fmla="*/ 1928990 w 3897869"/>
                <a:gd name="connsiteY3" fmla="*/ 2639747 h 3948462"/>
                <a:gd name="connsiteX4" fmla="*/ 2318674 w 3897869"/>
                <a:gd name="connsiteY4" fmla="*/ 2006358 h 3948462"/>
                <a:gd name="connsiteX5" fmla="*/ 2293344 w 3897869"/>
                <a:gd name="connsiteY5" fmla="*/ 1834228 h 3948462"/>
                <a:gd name="connsiteX6" fmla="*/ 1853384 w 3897869"/>
                <a:gd name="connsiteY6" fmla="*/ 1371624 h 3948462"/>
                <a:gd name="connsiteX7" fmla="*/ 1594841 w 3897869"/>
                <a:gd name="connsiteY7" fmla="*/ 45653 h 3948462"/>
                <a:gd name="connsiteX8" fmla="*/ 3869632 w 3897869"/>
                <a:gd name="connsiteY8" fmla="*/ 1517323 h 3948462"/>
                <a:gd name="connsiteX9" fmla="*/ 3670773 w 3897869"/>
                <a:gd name="connsiteY9" fmla="*/ 2425440 h 3948462"/>
                <a:gd name="connsiteX10" fmla="*/ 3671055 w 3897869"/>
                <a:gd name="connsiteY10" fmla="*/ 2426383 h 3948462"/>
                <a:gd name="connsiteX11" fmla="*/ 3164582 w 3897869"/>
                <a:gd name="connsiteY11" fmla="*/ 2831059 h 3948462"/>
                <a:gd name="connsiteX12" fmla="*/ 3176822 w 3897869"/>
                <a:gd name="connsiteY12" fmla="*/ 2844986 h 3948462"/>
                <a:gd name="connsiteX13" fmla="*/ 3146203 w 3897869"/>
                <a:gd name="connsiteY13" fmla="*/ 2843756 h 3948462"/>
                <a:gd name="connsiteX14" fmla="*/ 3151211 w 3897869"/>
                <a:gd name="connsiteY14" fmla="*/ 2836155 h 3948462"/>
                <a:gd name="connsiteX15" fmla="*/ 2397082 w 3897869"/>
                <a:gd name="connsiteY15" fmla="*/ 2564681 h 3948462"/>
                <a:gd name="connsiteX16" fmla="*/ 2396219 w 3897869"/>
                <a:gd name="connsiteY16" fmla="*/ 2558207 h 3948462"/>
                <a:gd name="connsiteX17" fmla="*/ 1746058 w 3897869"/>
                <a:gd name="connsiteY17" fmla="*/ 3093574 h 3948462"/>
                <a:gd name="connsiteX18" fmla="*/ 990519 w 3897869"/>
                <a:gd name="connsiteY18" fmla="*/ 2019783 h 3948462"/>
                <a:gd name="connsiteX19" fmla="*/ 1593790 w 3897869"/>
                <a:gd name="connsiteY19" fmla="*/ 967808 h 3948462"/>
                <a:gd name="connsiteX20" fmla="*/ 1746058 w 3897869"/>
                <a:gd name="connsiteY20" fmla="*/ 945992 h 3948462"/>
                <a:gd name="connsiteX21" fmla="*/ 2206475 w 3897869"/>
                <a:gd name="connsiteY21" fmla="*/ 1173924 h 3948462"/>
                <a:gd name="connsiteX22" fmla="*/ 2185910 w 3897869"/>
                <a:gd name="connsiteY22" fmla="*/ 877882 h 3948462"/>
                <a:gd name="connsiteX23" fmla="*/ 2656644 w 3897869"/>
                <a:gd name="connsiteY23" fmla="*/ 803138 h 3948462"/>
                <a:gd name="connsiteX24" fmla="*/ 2828567 w 3897869"/>
                <a:gd name="connsiteY24" fmla="*/ 2099525 h 3948462"/>
                <a:gd name="connsiteX25" fmla="*/ 3312378 w 3897869"/>
                <a:gd name="connsiteY25" fmla="*/ 2041592 h 3948462"/>
                <a:gd name="connsiteX26" fmla="*/ 3289926 w 3897869"/>
                <a:gd name="connsiteY26" fmla="*/ 1346695 h 3948462"/>
                <a:gd name="connsiteX27" fmla="*/ 3290031 w 3897869"/>
                <a:gd name="connsiteY27" fmla="*/ 1346798 h 3948462"/>
                <a:gd name="connsiteX28" fmla="*/ 1700745 w 3897869"/>
                <a:gd name="connsiteY28" fmla="*/ 575031 h 3948462"/>
                <a:gd name="connsiteX29" fmla="*/ 571995 w 3897869"/>
                <a:gd name="connsiteY29" fmla="*/ 2274165 h 3948462"/>
                <a:gd name="connsiteX30" fmla="*/ 2267548 w 3897869"/>
                <a:gd name="connsiteY30" fmla="*/ 3408286 h 3948462"/>
                <a:gd name="connsiteX31" fmla="*/ 3194376 w 3897869"/>
                <a:gd name="connsiteY31" fmla="*/ 3072653 h 3948462"/>
                <a:gd name="connsiteX32" fmla="*/ 3268026 w 3897869"/>
                <a:gd name="connsiteY32" fmla="*/ 3509545 h 3948462"/>
                <a:gd name="connsiteX33" fmla="*/ 2347298 w 3897869"/>
                <a:gd name="connsiteY33" fmla="*/ 3904041 h 3948462"/>
                <a:gd name="connsiteX34" fmla="*/ 42617 w 3897869"/>
                <a:gd name="connsiteY34" fmla="*/ 2380068 h 3948462"/>
                <a:gd name="connsiteX35" fmla="*/ 1594841 w 3897869"/>
                <a:gd name="connsiteY35" fmla="*/ 45653 h 3948462"/>
                <a:gd name="connsiteX0" fmla="*/ 1853384 w 3876965"/>
                <a:gd name="connsiteY0" fmla="*/ 1371624 h 3948462"/>
                <a:gd name="connsiteX1" fmla="*/ 1768767 w 3876965"/>
                <a:gd name="connsiteY1" fmla="*/ 1390324 h 3948462"/>
                <a:gd name="connsiteX2" fmla="*/ 1517577 w 3876965"/>
                <a:gd name="connsiteY2" fmla="*/ 2042010 h 3948462"/>
                <a:gd name="connsiteX3" fmla="*/ 1928990 w 3876965"/>
                <a:gd name="connsiteY3" fmla="*/ 2639747 h 3948462"/>
                <a:gd name="connsiteX4" fmla="*/ 2318674 w 3876965"/>
                <a:gd name="connsiteY4" fmla="*/ 2006358 h 3948462"/>
                <a:gd name="connsiteX5" fmla="*/ 2293344 w 3876965"/>
                <a:gd name="connsiteY5" fmla="*/ 1834228 h 3948462"/>
                <a:gd name="connsiteX6" fmla="*/ 1853384 w 3876965"/>
                <a:gd name="connsiteY6" fmla="*/ 1371624 h 3948462"/>
                <a:gd name="connsiteX7" fmla="*/ 1594841 w 3876965"/>
                <a:gd name="connsiteY7" fmla="*/ 45653 h 3948462"/>
                <a:gd name="connsiteX8" fmla="*/ 3869632 w 3876965"/>
                <a:gd name="connsiteY8" fmla="*/ 1517323 h 3948462"/>
                <a:gd name="connsiteX9" fmla="*/ 3670773 w 3876965"/>
                <a:gd name="connsiteY9" fmla="*/ 2425440 h 3948462"/>
                <a:gd name="connsiteX10" fmla="*/ 3671055 w 3876965"/>
                <a:gd name="connsiteY10" fmla="*/ 2426383 h 3948462"/>
                <a:gd name="connsiteX11" fmla="*/ 3164582 w 3876965"/>
                <a:gd name="connsiteY11" fmla="*/ 2831059 h 3948462"/>
                <a:gd name="connsiteX12" fmla="*/ 3176822 w 3876965"/>
                <a:gd name="connsiteY12" fmla="*/ 2844986 h 3948462"/>
                <a:gd name="connsiteX13" fmla="*/ 3146203 w 3876965"/>
                <a:gd name="connsiteY13" fmla="*/ 2843756 h 3948462"/>
                <a:gd name="connsiteX14" fmla="*/ 3151211 w 3876965"/>
                <a:gd name="connsiteY14" fmla="*/ 2836155 h 3948462"/>
                <a:gd name="connsiteX15" fmla="*/ 2397082 w 3876965"/>
                <a:gd name="connsiteY15" fmla="*/ 2564681 h 3948462"/>
                <a:gd name="connsiteX16" fmla="*/ 2396219 w 3876965"/>
                <a:gd name="connsiteY16" fmla="*/ 2558207 h 3948462"/>
                <a:gd name="connsiteX17" fmla="*/ 1746058 w 3876965"/>
                <a:gd name="connsiteY17" fmla="*/ 3093574 h 3948462"/>
                <a:gd name="connsiteX18" fmla="*/ 990519 w 3876965"/>
                <a:gd name="connsiteY18" fmla="*/ 2019783 h 3948462"/>
                <a:gd name="connsiteX19" fmla="*/ 1593790 w 3876965"/>
                <a:gd name="connsiteY19" fmla="*/ 967808 h 3948462"/>
                <a:gd name="connsiteX20" fmla="*/ 1746058 w 3876965"/>
                <a:gd name="connsiteY20" fmla="*/ 945992 h 3948462"/>
                <a:gd name="connsiteX21" fmla="*/ 2206475 w 3876965"/>
                <a:gd name="connsiteY21" fmla="*/ 1173924 h 3948462"/>
                <a:gd name="connsiteX22" fmla="*/ 2185910 w 3876965"/>
                <a:gd name="connsiteY22" fmla="*/ 877882 h 3948462"/>
                <a:gd name="connsiteX23" fmla="*/ 2656644 w 3876965"/>
                <a:gd name="connsiteY23" fmla="*/ 803138 h 3948462"/>
                <a:gd name="connsiteX24" fmla="*/ 2828567 w 3876965"/>
                <a:gd name="connsiteY24" fmla="*/ 2099525 h 3948462"/>
                <a:gd name="connsiteX25" fmla="*/ 3312378 w 3876965"/>
                <a:gd name="connsiteY25" fmla="*/ 2041592 h 3948462"/>
                <a:gd name="connsiteX26" fmla="*/ 3289926 w 3876965"/>
                <a:gd name="connsiteY26" fmla="*/ 1346695 h 3948462"/>
                <a:gd name="connsiteX27" fmla="*/ 3290031 w 3876965"/>
                <a:gd name="connsiteY27" fmla="*/ 1346798 h 3948462"/>
                <a:gd name="connsiteX28" fmla="*/ 1700745 w 3876965"/>
                <a:gd name="connsiteY28" fmla="*/ 575031 h 3948462"/>
                <a:gd name="connsiteX29" fmla="*/ 571995 w 3876965"/>
                <a:gd name="connsiteY29" fmla="*/ 2274165 h 3948462"/>
                <a:gd name="connsiteX30" fmla="*/ 2267548 w 3876965"/>
                <a:gd name="connsiteY30" fmla="*/ 3408286 h 3948462"/>
                <a:gd name="connsiteX31" fmla="*/ 3194376 w 3876965"/>
                <a:gd name="connsiteY31" fmla="*/ 3072653 h 3948462"/>
                <a:gd name="connsiteX32" fmla="*/ 3268026 w 3876965"/>
                <a:gd name="connsiteY32" fmla="*/ 3509545 h 3948462"/>
                <a:gd name="connsiteX33" fmla="*/ 2347298 w 3876965"/>
                <a:gd name="connsiteY33" fmla="*/ 3904041 h 3948462"/>
                <a:gd name="connsiteX34" fmla="*/ 42617 w 3876965"/>
                <a:gd name="connsiteY34" fmla="*/ 2380068 h 3948462"/>
                <a:gd name="connsiteX35" fmla="*/ 1594841 w 3876965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12378 w 3869632"/>
                <a:gd name="connsiteY25" fmla="*/ 2041592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4683 w 3869632"/>
                <a:gd name="connsiteY25" fmla="*/ 2060269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69632"/>
                <a:gd name="connsiteY0" fmla="*/ 1371624 h 3948462"/>
                <a:gd name="connsiteX1" fmla="*/ 1768767 w 3869632"/>
                <a:gd name="connsiteY1" fmla="*/ 1390324 h 3948462"/>
                <a:gd name="connsiteX2" fmla="*/ 1517577 w 3869632"/>
                <a:gd name="connsiteY2" fmla="*/ 2042010 h 3948462"/>
                <a:gd name="connsiteX3" fmla="*/ 1928990 w 3869632"/>
                <a:gd name="connsiteY3" fmla="*/ 2639747 h 3948462"/>
                <a:gd name="connsiteX4" fmla="*/ 2318674 w 3869632"/>
                <a:gd name="connsiteY4" fmla="*/ 2006358 h 3948462"/>
                <a:gd name="connsiteX5" fmla="*/ 2293344 w 3869632"/>
                <a:gd name="connsiteY5" fmla="*/ 1834228 h 3948462"/>
                <a:gd name="connsiteX6" fmla="*/ 1853384 w 3869632"/>
                <a:gd name="connsiteY6" fmla="*/ 1371624 h 3948462"/>
                <a:gd name="connsiteX7" fmla="*/ 1594841 w 3869632"/>
                <a:gd name="connsiteY7" fmla="*/ 45653 h 3948462"/>
                <a:gd name="connsiteX8" fmla="*/ 3869632 w 3869632"/>
                <a:gd name="connsiteY8" fmla="*/ 1517323 h 3948462"/>
                <a:gd name="connsiteX9" fmla="*/ 3670773 w 3869632"/>
                <a:gd name="connsiteY9" fmla="*/ 2425440 h 3948462"/>
                <a:gd name="connsiteX10" fmla="*/ 3671055 w 3869632"/>
                <a:gd name="connsiteY10" fmla="*/ 2426383 h 3948462"/>
                <a:gd name="connsiteX11" fmla="*/ 3164582 w 3869632"/>
                <a:gd name="connsiteY11" fmla="*/ 2831059 h 3948462"/>
                <a:gd name="connsiteX12" fmla="*/ 3176822 w 3869632"/>
                <a:gd name="connsiteY12" fmla="*/ 2844986 h 3948462"/>
                <a:gd name="connsiteX13" fmla="*/ 3146203 w 3869632"/>
                <a:gd name="connsiteY13" fmla="*/ 2843756 h 3948462"/>
                <a:gd name="connsiteX14" fmla="*/ 3151211 w 3869632"/>
                <a:gd name="connsiteY14" fmla="*/ 2836155 h 3948462"/>
                <a:gd name="connsiteX15" fmla="*/ 2397082 w 3869632"/>
                <a:gd name="connsiteY15" fmla="*/ 2564681 h 3948462"/>
                <a:gd name="connsiteX16" fmla="*/ 2396219 w 3869632"/>
                <a:gd name="connsiteY16" fmla="*/ 2558207 h 3948462"/>
                <a:gd name="connsiteX17" fmla="*/ 1746058 w 3869632"/>
                <a:gd name="connsiteY17" fmla="*/ 3093574 h 3948462"/>
                <a:gd name="connsiteX18" fmla="*/ 990519 w 3869632"/>
                <a:gd name="connsiteY18" fmla="*/ 2019783 h 3948462"/>
                <a:gd name="connsiteX19" fmla="*/ 1593790 w 3869632"/>
                <a:gd name="connsiteY19" fmla="*/ 967808 h 3948462"/>
                <a:gd name="connsiteX20" fmla="*/ 1746058 w 3869632"/>
                <a:gd name="connsiteY20" fmla="*/ 945992 h 3948462"/>
                <a:gd name="connsiteX21" fmla="*/ 2206475 w 3869632"/>
                <a:gd name="connsiteY21" fmla="*/ 1173924 h 3948462"/>
                <a:gd name="connsiteX22" fmla="*/ 2185910 w 3869632"/>
                <a:gd name="connsiteY22" fmla="*/ 877882 h 3948462"/>
                <a:gd name="connsiteX23" fmla="*/ 2656644 w 3869632"/>
                <a:gd name="connsiteY23" fmla="*/ 803138 h 3948462"/>
                <a:gd name="connsiteX24" fmla="*/ 2828567 w 3869632"/>
                <a:gd name="connsiteY24" fmla="*/ 2099525 h 3948462"/>
                <a:gd name="connsiteX25" fmla="*/ 3362812 w 3869632"/>
                <a:gd name="connsiteY25" fmla="*/ 2002360 h 3948462"/>
                <a:gd name="connsiteX26" fmla="*/ 3289926 w 3869632"/>
                <a:gd name="connsiteY26" fmla="*/ 1346695 h 3948462"/>
                <a:gd name="connsiteX27" fmla="*/ 3290031 w 3869632"/>
                <a:gd name="connsiteY27" fmla="*/ 1346798 h 3948462"/>
                <a:gd name="connsiteX28" fmla="*/ 1700745 w 3869632"/>
                <a:gd name="connsiteY28" fmla="*/ 575031 h 3948462"/>
                <a:gd name="connsiteX29" fmla="*/ 571995 w 3869632"/>
                <a:gd name="connsiteY29" fmla="*/ 2274165 h 3948462"/>
                <a:gd name="connsiteX30" fmla="*/ 2267548 w 3869632"/>
                <a:gd name="connsiteY30" fmla="*/ 3408286 h 3948462"/>
                <a:gd name="connsiteX31" fmla="*/ 3194376 w 3869632"/>
                <a:gd name="connsiteY31" fmla="*/ 3072653 h 3948462"/>
                <a:gd name="connsiteX32" fmla="*/ 3268026 w 3869632"/>
                <a:gd name="connsiteY32" fmla="*/ 3509545 h 3948462"/>
                <a:gd name="connsiteX33" fmla="*/ 2347298 w 3869632"/>
                <a:gd name="connsiteY33" fmla="*/ 3904041 h 3948462"/>
                <a:gd name="connsiteX34" fmla="*/ 42617 w 3869632"/>
                <a:gd name="connsiteY34" fmla="*/ 2380068 h 3948462"/>
                <a:gd name="connsiteX35" fmla="*/ 1594841 w 3869632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671055 w 3888568"/>
                <a:gd name="connsiteY10" fmla="*/ 2426383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704679 w 3888568"/>
                <a:gd name="connsiteY10" fmla="*/ 2448797 h 3948462"/>
                <a:gd name="connsiteX11" fmla="*/ 3164582 w 3888568"/>
                <a:gd name="connsiteY11" fmla="*/ 2831059 h 3948462"/>
                <a:gd name="connsiteX12" fmla="*/ 3176822 w 3888568"/>
                <a:gd name="connsiteY12" fmla="*/ 2844986 h 3948462"/>
                <a:gd name="connsiteX13" fmla="*/ 3146203 w 3888568"/>
                <a:gd name="connsiteY13" fmla="*/ 2843756 h 3948462"/>
                <a:gd name="connsiteX14" fmla="*/ 3151211 w 3888568"/>
                <a:gd name="connsiteY14" fmla="*/ 2836155 h 3948462"/>
                <a:gd name="connsiteX15" fmla="*/ 2397082 w 3888568"/>
                <a:gd name="connsiteY15" fmla="*/ 2564681 h 3948462"/>
                <a:gd name="connsiteX16" fmla="*/ 2396219 w 3888568"/>
                <a:gd name="connsiteY16" fmla="*/ 2558207 h 3948462"/>
                <a:gd name="connsiteX17" fmla="*/ 1746058 w 3888568"/>
                <a:gd name="connsiteY17" fmla="*/ 3093574 h 3948462"/>
                <a:gd name="connsiteX18" fmla="*/ 990519 w 3888568"/>
                <a:gd name="connsiteY18" fmla="*/ 2019783 h 3948462"/>
                <a:gd name="connsiteX19" fmla="*/ 1593790 w 3888568"/>
                <a:gd name="connsiteY19" fmla="*/ 967808 h 3948462"/>
                <a:gd name="connsiteX20" fmla="*/ 1746058 w 3888568"/>
                <a:gd name="connsiteY20" fmla="*/ 945992 h 3948462"/>
                <a:gd name="connsiteX21" fmla="*/ 2206475 w 3888568"/>
                <a:gd name="connsiteY21" fmla="*/ 1173924 h 3948462"/>
                <a:gd name="connsiteX22" fmla="*/ 2185910 w 3888568"/>
                <a:gd name="connsiteY22" fmla="*/ 877882 h 3948462"/>
                <a:gd name="connsiteX23" fmla="*/ 2656644 w 3888568"/>
                <a:gd name="connsiteY23" fmla="*/ 803138 h 3948462"/>
                <a:gd name="connsiteX24" fmla="*/ 2828567 w 3888568"/>
                <a:gd name="connsiteY24" fmla="*/ 2099525 h 3948462"/>
                <a:gd name="connsiteX25" fmla="*/ 3362812 w 3888568"/>
                <a:gd name="connsiteY25" fmla="*/ 2002360 h 3948462"/>
                <a:gd name="connsiteX26" fmla="*/ 3289926 w 3888568"/>
                <a:gd name="connsiteY26" fmla="*/ 1346695 h 3948462"/>
                <a:gd name="connsiteX27" fmla="*/ 3290031 w 3888568"/>
                <a:gd name="connsiteY27" fmla="*/ 1346798 h 3948462"/>
                <a:gd name="connsiteX28" fmla="*/ 1700745 w 3888568"/>
                <a:gd name="connsiteY28" fmla="*/ 575031 h 3948462"/>
                <a:gd name="connsiteX29" fmla="*/ 571995 w 3888568"/>
                <a:gd name="connsiteY29" fmla="*/ 2274165 h 3948462"/>
                <a:gd name="connsiteX30" fmla="*/ 2267548 w 3888568"/>
                <a:gd name="connsiteY30" fmla="*/ 3408286 h 3948462"/>
                <a:gd name="connsiteX31" fmla="*/ 3194376 w 3888568"/>
                <a:gd name="connsiteY31" fmla="*/ 3072653 h 3948462"/>
                <a:gd name="connsiteX32" fmla="*/ 3268026 w 3888568"/>
                <a:gd name="connsiteY32" fmla="*/ 3509545 h 3948462"/>
                <a:gd name="connsiteX33" fmla="*/ 2347298 w 3888568"/>
                <a:gd name="connsiteY33" fmla="*/ 3904041 h 3948462"/>
                <a:gd name="connsiteX34" fmla="*/ 42617 w 3888568"/>
                <a:gd name="connsiteY34" fmla="*/ 2380068 h 3948462"/>
                <a:gd name="connsiteX35" fmla="*/ 1594841 w 3888568"/>
                <a:gd name="connsiteY35" fmla="*/ 45653 h 3948462"/>
                <a:gd name="connsiteX0" fmla="*/ 1853384 w 3888568"/>
                <a:gd name="connsiteY0" fmla="*/ 1371624 h 3948462"/>
                <a:gd name="connsiteX1" fmla="*/ 1768767 w 3888568"/>
                <a:gd name="connsiteY1" fmla="*/ 1390324 h 3948462"/>
                <a:gd name="connsiteX2" fmla="*/ 1517577 w 3888568"/>
                <a:gd name="connsiteY2" fmla="*/ 2042010 h 3948462"/>
                <a:gd name="connsiteX3" fmla="*/ 1928990 w 3888568"/>
                <a:gd name="connsiteY3" fmla="*/ 2639747 h 3948462"/>
                <a:gd name="connsiteX4" fmla="*/ 2318674 w 3888568"/>
                <a:gd name="connsiteY4" fmla="*/ 2006358 h 3948462"/>
                <a:gd name="connsiteX5" fmla="*/ 2293344 w 3888568"/>
                <a:gd name="connsiteY5" fmla="*/ 1834228 h 3948462"/>
                <a:gd name="connsiteX6" fmla="*/ 1853384 w 3888568"/>
                <a:gd name="connsiteY6" fmla="*/ 1371624 h 3948462"/>
                <a:gd name="connsiteX7" fmla="*/ 1594841 w 3888568"/>
                <a:gd name="connsiteY7" fmla="*/ 45653 h 3948462"/>
                <a:gd name="connsiteX8" fmla="*/ 3869632 w 3888568"/>
                <a:gd name="connsiteY8" fmla="*/ 1517323 h 3948462"/>
                <a:gd name="connsiteX9" fmla="*/ 3670773 w 3888568"/>
                <a:gd name="connsiteY9" fmla="*/ 2425440 h 3948462"/>
                <a:gd name="connsiteX10" fmla="*/ 3164582 w 3888568"/>
                <a:gd name="connsiteY10" fmla="*/ 2831059 h 3948462"/>
                <a:gd name="connsiteX11" fmla="*/ 3176822 w 3888568"/>
                <a:gd name="connsiteY11" fmla="*/ 2844986 h 3948462"/>
                <a:gd name="connsiteX12" fmla="*/ 3146203 w 3888568"/>
                <a:gd name="connsiteY12" fmla="*/ 2843756 h 3948462"/>
                <a:gd name="connsiteX13" fmla="*/ 3151211 w 3888568"/>
                <a:gd name="connsiteY13" fmla="*/ 2836155 h 3948462"/>
                <a:gd name="connsiteX14" fmla="*/ 2397082 w 3888568"/>
                <a:gd name="connsiteY14" fmla="*/ 2564681 h 3948462"/>
                <a:gd name="connsiteX15" fmla="*/ 2396219 w 3888568"/>
                <a:gd name="connsiteY15" fmla="*/ 2558207 h 3948462"/>
                <a:gd name="connsiteX16" fmla="*/ 1746058 w 3888568"/>
                <a:gd name="connsiteY16" fmla="*/ 3093574 h 3948462"/>
                <a:gd name="connsiteX17" fmla="*/ 990519 w 3888568"/>
                <a:gd name="connsiteY17" fmla="*/ 2019783 h 3948462"/>
                <a:gd name="connsiteX18" fmla="*/ 1593790 w 3888568"/>
                <a:gd name="connsiteY18" fmla="*/ 967808 h 3948462"/>
                <a:gd name="connsiteX19" fmla="*/ 1746058 w 3888568"/>
                <a:gd name="connsiteY19" fmla="*/ 945992 h 3948462"/>
                <a:gd name="connsiteX20" fmla="*/ 2206475 w 3888568"/>
                <a:gd name="connsiteY20" fmla="*/ 1173924 h 3948462"/>
                <a:gd name="connsiteX21" fmla="*/ 2185910 w 3888568"/>
                <a:gd name="connsiteY21" fmla="*/ 877882 h 3948462"/>
                <a:gd name="connsiteX22" fmla="*/ 2656644 w 3888568"/>
                <a:gd name="connsiteY22" fmla="*/ 803138 h 3948462"/>
                <a:gd name="connsiteX23" fmla="*/ 2828567 w 3888568"/>
                <a:gd name="connsiteY23" fmla="*/ 2099525 h 3948462"/>
                <a:gd name="connsiteX24" fmla="*/ 3362812 w 3888568"/>
                <a:gd name="connsiteY24" fmla="*/ 2002360 h 3948462"/>
                <a:gd name="connsiteX25" fmla="*/ 3289926 w 3888568"/>
                <a:gd name="connsiteY25" fmla="*/ 1346695 h 3948462"/>
                <a:gd name="connsiteX26" fmla="*/ 3290031 w 3888568"/>
                <a:gd name="connsiteY26" fmla="*/ 1346798 h 3948462"/>
                <a:gd name="connsiteX27" fmla="*/ 1700745 w 3888568"/>
                <a:gd name="connsiteY27" fmla="*/ 575031 h 3948462"/>
                <a:gd name="connsiteX28" fmla="*/ 571995 w 3888568"/>
                <a:gd name="connsiteY28" fmla="*/ 2274165 h 3948462"/>
                <a:gd name="connsiteX29" fmla="*/ 2267548 w 3888568"/>
                <a:gd name="connsiteY29" fmla="*/ 3408286 h 3948462"/>
                <a:gd name="connsiteX30" fmla="*/ 3194376 w 3888568"/>
                <a:gd name="connsiteY30" fmla="*/ 3072653 h 3948462"/>
                <a:gd name="connsiteX31" fmla="*/ 3268026 w 3888568"/>
                <a:gd name="connsiteY31" fmla="*/ 3509545 h 3948462"/>
                <a:gd name="connsiteX32" fmla="*/ 2347298 w 3888568"/>
                <a:gd name="connsiteY32" fmla="*/ 3904041 h 3948462"/>
                <a:gd name="connsiteX33" fmla="*/ 42617 w 3888568"/>
                <a:gd name="connsiteY33" fmla="*/ 2380068 h 3948462"/>
                <a:gd name="connsiteX34" fmla="*/ 1594841 w 3888568"/>
                <a:gd name="connsiteY34" fmla="*/ 45653 h 3948462"/>
                <a:gd name="connsiteX0" fmla="*/ 1853384 w 3892469"/>
                <a:gd name="connsiteY0" fmla="*/ 1371624 h 3948462"/>
                <a:gd name="connsiteX1" fmla="*/ 1768767 w 3892469"/>
                <a:gd name="connsiteY1" fmla="*/ 1390324 h 3948462"/>
                <a:gd name="connsiteX2" fmla="*/ 1517577 w 3892469"/>
                <a:gd name="connsiteY2" fmla="*/ 2042010 h 3948462"/>
                <a:gd name="connsiteX3" fmla="*/ 1928990 w 3892469"/>
                <a:gd name="connsiteY3" fmla="*/ 2639747 h 3948462"/>
                <a:gd name="connsiteX4" fmla="*/ 2318674 w 3892469"/>
                <a:gd name="connsiteY4" fmla="*/ 2006358 h 3948462"/>
                <a:gd name="connsiteX5" fmla="*/ 2293344 w 3892469"/>
                <a:gd name="connsiteY5" fmla="*/ 1834228 h 3948462"/>
                <a:gd name="connsiteX6" fmla="*/ 1853384 w 3892469"/>
                <a:gd name="connsiteY6" fmla="*/ 1371624 h 3948462"/>
                <a:gd name="connsiteX7" fmla="*/ 1594841 w 3892469"/>
                <a:gd name="connsiteY7" fmla="*/ 45653 h 3948462"/>
                <a:gd name="connsiteX8" fmla="*/ 3869632 w 3892469"/>
                <a:gd name="connsiteY8" fmla="*/ 1517323 h 3948462"/>
                <a:gd name="connsiteX9" fmla="*/ 3706266 w 3892469"/>
                <a:gd name="connsiteY9" fmla="*/ 2457195 h 3948462"/>
                <a:gd name="connsiteX10" fmla="*/ 3164582 w 3892469"/>
                <a:gd name="connsiteY10" fmla="*/ 2831059 h 3948462"/>
                <a:gd name="connsiteX11" fmla="*/ 3176822 w 3892469"/>
                <a:gd name="connsiteY11" fmla="*/ 2844986 h 3948462"/>
                <a:gd name="connsiteX12" fmla="*/ 3146203 w 3892469"/>
                <a:gd name="connsiteY12" fmla="*/ 2843756 h 3948462"/>
                <a:gd name="connsiteX13" fmla="*/ 3151211 w 3892469"/>
                <a:gd name="connsiteY13" fmla="*/ 2836155 h 3948462"/>
                <a:gd name="connsiteX14" fmla="*/ 2397082 w 3892469"/>
                <a:gd name="connsiteY14" fmla="*/ 2564681 h 3948462"/>
                <a:gd name="connsiteX15" fmla="*/ 2396219 w 3892469"/>
                <a:gd name="connsiteY15" fmla="*/ 2558207 h 3948462"/>
                <a:gd name="connsiteX16" fmla="*/ 1746058 w 3892469"/>
                <a:gd name="connsiteY16" fmla="*/ 3093574 h 3948462"/>
                <a:gd name="connsiteX17" fmla="*/ 990519 w 3892469"/>
                <a:gd name="connsiteY17" fmla="*/ 2019783 h 3948462"/>
                <a:gd name="connsiteX18" fmla="*/ 1593790 w 3892469"/>
                <a:gd name="connsiteY18" fmla="*/ 967808 h 3948462"/>
                <a:gd name="connsiteX19" fmla="*/ 1746058 w 3892469"/>
                <a:gd name="connsiteY19" fmla="*/ 945992 h 3948462"/>
                <a:gd name="connsiteX20" fmla="*/ 2206475 w 3892469"/>
                <a:gd name="connsiteY20" fmla="*/ 1173924 h 3948462"/>
                <a:gd name="connsiteX21" fmla="*/ 2185910 w 3892469"/>
                <a:gd name="connsiteY21" fmla="*/ 877882 h 3948462"/>
                <a:gd name="connsiteX22" fmla="*/ 2656644 w 3892469"/>
                <a:gd name="connsiteY22" fmla="*/ 803138 h 3948462"/>
                <a:gd name="connsiteX23" fmla="*/ 2828567 w 3892469"/>
                <a:gd name="connsiteY23" fmla="*/ 2099525 h 3948462"/>
                <a:gd name="connsiteX24" fmla="*/ 3362812 w 3892469"/>
                <a:gd name="connsiteY24" fmla="*/ 2002360 h 3948462"/>
                <a:gd name="connsiteX25" fmla="*/ 3289926 w 3892469"/>
                <a:gd name="connsiteY25" fmla="*/ 1346695 h 3948462"/>
                <a:gd name="connsiteX26" fmla="*/ 3290031 w 3892469"/>
                <a:gd name="connsiteY26" fmla="*/ 1346798 h 3948462"/>
                <a:gd name="connsiteX27" fmla="*/ 1700745 w 3892469"/>
                <a:gd name="connsiteY27" fmla="*/ 575031 h 3948462"/>
                <a:gd name="connsiteX28" fmla="*/ 571995 w 3892469"/>
                <a:gd name="connsiteY28" fmla="*/ 2274165 h 3948462"/>
                <a:gd name="connsiteX29" fmla="*/ 2267548 w 3892469"/>
                <a:gd name="connsiteY29" fmla="*/ 3408286 h 3948462"/>
                <a:gd name="connsiteX30" fmla="*/ 3194376 w 3892469"/>
                <a:gd name="connsiteY30" fmla="*/ 3072653 h 3948462"/>
                <a:gd name="connsiteX31" fmla="*/ 3268026 w 3892469"/>
                <a:gd name="connsiteY31" fmla="*/ 3509545 h 3948462"/>
                <a:gd name="connsiteX32" fmla="*/ 2347298 w 3892469"/>
                <a:gd name="connsiteY32" fmla="*/ 3904041 h 3948462"/>
                <a:gd name="connsiteX33" fmla="*/ 42617 w 3892469"/>
                <a:gd name="connsiteY33" fmla="*/ 2380068 h 3948462"/>
                <a:gd name="connsiteX34" fmla="*/ 1594841 w 3892469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3151211 w 3890413"/>
                <a:gd name="connsiteY13" fmla="*/ 2836155 h 3948462"/>
                <a:gd name="connsiteX14" fmla="*/ 2397082 w 3890413"/>
                <a:gd name="connsiteY14" fmla="*/ 2564681 h 3948462"/>
                <a:gd name="connsiteX15" fmla="*/ 2396219 w 3890413"/>
                <a:gd name="connsiteY15" fmla="*/ 2558207 h 3948462"/>
                <a:gd name="connsiteX16" fmla="*/ 1746058 w 3890413"/>
                <a:gd name="connsiteY16" fmla="*/ 3093574 h 3948462"/>
                <a:gd name="connsiteX17" fmla="*/ 990519 w 3890413"/>
                <a:gd name="connsiteY17" fmla="*/ 2019783 h 3948462"/>
                <a:gd name="connsiteX18" fmla="*/ 1593790 w 3890413"/>
                <a:gd name="connsiteY18" fmla="*/ 967808 h 3948462"/>
                <a:gd name="connsiteX19" fmla="*/ 1746058 w 3890413"/>
                <a:gd name="connsiteY19" fmla="*/ 945992 h 3948462"/>
                <a:gd name="connsiteX20" fmla="*/ 2206475 w 3890413"/>
                <a:gd name="connsiteY20" fmla="*/ 1173924 h 3948462"/>
                <a:gd name="connsiteX21" fmla="*/ 2185910 w 3890413"/>
                <a:gd name="connsiteY21" fmla="*/ 877882 h 3948462"/>
                <a:gd name="connsiteX22" fmla="*/ 2656644 w 3890413"/>
                <a:gd name="connsiteY22" fmla="*/ 803138 h 3948462"/>
                <a:gd name="connsiteX23" fmla="*/ 2828567 w 3890413"/>
                <a:gd name="connsiteY23" fmla="*/ 2099525 h 3948462"/>
                <a:gd name="connsiteX24" fmla="*/ 3362812 w 3890413"/>
                <a:gd name="connsiteY24" fmla="*/ 2002360 h 3948462"/>
                <a:gd name="connsiteX25" fmla="*/ 3289926 w 3890413"/>
                <a:gd name="connsiteY25" fmla="*/ 1346695 h 3948462"/>
                <a:gd name="connsiteX26" fmla="*/ 3290031 w 3890413"/>
                <a:gd name="connsiteY26" fmla="*/ 1346798 h 3948462"/>
                <a:gd name="connsiteX27" fmla="*/ 1700745 w 3890413"/>
                <a:gd name="connsiteY27" fmla="*/ 575031 h 3948462"/>
                <a:gd name="connsiteX28" fmla="*/ 571995 w 3890413"/>
                <a:gd name="connsiteY28" fmla="*/ 2274165 h 3948462"/>
                <a:gd name="connsiteX29" fmla="*/ 2267548 w 3890413"/>
                <a:gd name="connsiteY29" fmla="*/ 3408286 h 3948462"/>
                <a:gd name="connsiteX30" fmla="*/ 3194376 w 3890413"/>
                <a:gd name="connsiteY30" fmla="*/ 3072653 h 3948462"/>
                <a:gd name="connsiteX31" fmla="*/ 3268026 w 3890413"/>
                <a:gd name="connsiteY31" fmla="*/ 3509545 h 3948462"/>
                <a:gd name="connsiteX32" fmla="*/ 2347298 w 3890413"/>
                <a:gd name="connsiteY32" fmla="*/ 3904041 h 3948462"/>
                <a:gd name="connsiteX33" fmla="*/ 42617 w 3890413"/>
                <a:gd name="connsiteY33" fmla="*/ 2380068 h 3948462"/>
                <a:gd name="connsiteX34" fmla="*/ 1594841 w 3890413"/>
                <a:gd name="connsiteY34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3146203 w 3890413"/>
                <a:gd name="connsiteY12" fmla="*/ 2843756 h 3948462"/>
                <a:gd name="connsiteX13" fmla="*/ 2397082 w 3890413"/>
                <a:gd name="connsiteY13" fmla="*/ 2564681 h 3948462"/>
                <a:gd name="connsiteX14" fmla="*/ 2396219 w 3890413"/>
                <a:gd name="connsiteY14" fmla="*/ 2558207 h 3948462"/>
                <a:gd name="connsiteX15" fmla="*/ 1746058 w 3890413"/>
                <a:gd name="connsiteY15" fmla="*/ 3093574 h 3948462"/>
                <a:gd name="connsiteX16" fmla="*/ 990519 w 3890413"/>
                <a:gd name="connsiteY16" fmla="*/ 2019783 h 3948462"/>
                <a:gd name="connsiteX17" fmla="*/ 1593790 w 3890413"/>
                <a:gd name="connsiteY17" fmla="*/ 967808 h 3948462"/>
                <a:gd name="connsiteX18" fmla="*/ 1746058 w 3890413"/>
                <a:gd name="connsiteY18" fmla="*/ 945992 h 3948462"/>
                <a:gd name="connsiteX19" fmla="*/ 2206475 w 3890413"/>
                <a:gd name="connsiteY19" fmla="*/ 1173924 h 3948462"/>
                <a:gd name="connsiteX20" fmla="*/ 2185910 w 3890413"/>
                <a:gd name="connsiteY20" fmla="*/ 877882 h 3948462"/>
                <a:gd name="connsiteX21" fmla="*/ 2656644 w 3890413"/>
                <a:gd name="connsiteY21" fmla="*/ 803138 h 3948462"/>
                <a:gd name="connsiteX22" fmla="*/ 2828567 w 3890413"/>
                <a:gd name="connsiteY22" fmla="*/ 2099525 h 3948462"/>
                <a:gd name="connsiteX23" fmla="*/ 3362812 w 3890413"/>
                <a:gd name="connsiteY23" fmla="*/ 2002360 h 3948462"/>
                <a:gd name="connsiteX24" fmla="*/ 3289926 w 3890413"/>
                <a:gd name="connsiteY24" fmla="*/ 1346695 h 3948462"/>
                <a:gd name="connsiteX25" fmla="*/ 3290031 w 3890413"/>
                <a:gd name="connsiteY25" fmla="*/ 1346798 h 3948462"/>
                <a:gd name="connsiteX26" fmla="*/ 1700745 w 3890413"/>
                <a:gd name="connsiteY26" fmla="*/ 575031 h 3948462"/>
                <a:gd name="connsiteX27" fmla="*/ 571995 w 3890413"/>
                <a:gd name="connsiteY27" fmla="*/ 2274165 h 3948462"/>
                <a:gd name="connsiteX28" fmla="*/ 2267548 w 3890413"/>
                <a:gd name="connsiteY28" fmla="*/ 3408286 h 3948462"/>
                <a:gd name="connsiteX29" fmla="*/ 3194376 w 3890413"/>
                <a:gd name="connsiteY29" fmla="*/ 3072653 h 3948462"/>
                <a:gd name="connsiteX30" fmla="*/ 3268026 w 3890413"/>
                <a:gd name="connsiteY30" fmla="*/ 3509545 h 3948462"/>
                <a:gd name="connsiteX31" fmla="*/ 2347298 w 3890413"/>
                <a:gd name="connsiteY31" fmla="*/ 3904041 h 3948462"/>
                <a:gd name="connsiteX32" fmla="*/ 42617 w 3890413"/>
                <a:gd name="connsiteY32" fmla="*/ 2380068 h 3948462"/>
                <a:gd name="connsiteX33" fmla="*/ 1594841 w 3890413"/>
                <a:gd name="connsiteY33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3176822 w 3890413"/>
                <a:gd name="connsiteY11" fmla="*/ 2844986 h 3948462"/>
                <a:gd name="connsiteX12" fmla="*/ 2397082 w 3890413"/>
                <a:gd name="connsiteY12" fmla="*/ 2564681 h 3948462"/>
                <a:gd name="connsiteX13" fmla="*/ 2396219 w 3890413"/>
                <a:gd name="connsiteY13" fmla="*/ 2558207 h 3948462"/>
                <a:gd name="connsiteX14" fmla="*/ 1746058 w 3890413"/>
                <a:gd name="connsiteY14" fmla="*/ 3093574 h 3948462"/>
                <a:gd name="connsiteX15" fmla="*/ 990519 w 3890413"/>
                <a:gd name="connsiteY15" fmla="*/ 2019783 h 3948462"/>
                <a:gd name="connsiteX16" fmla="*/ 1593790 w 3890413"/>
                <a:gd name="connsiteY16" fmla="*/ 967808 h 3948462"/>
                <a:gd name="connsiteX17" fmla="*/ 1746058 w 3890413"/>
                <a:gd name="connsiteY17" fmla="*/ 945992 h 3948462"/>
                <a:gd name="connsiteX18" fmla="*/ 2206475 w 3890413"/>
                <a:gd name="connsiteY18" fmla="*/ 1173924 h 3948462"/>
                <a:gd name="connsiteX19" fmla="*/ 2185910 w 3890413"/>
                <a:gd name="connsiteY19" fmla="*/ 877882 h 3948462"/>
                <a:gd name="connsiteX20" fmla="*/ 2656644 w 3890413"/>
                <a:gd name="connsiteY20" fmla="*/ 803138 h 3948462"/>
                <a:gd name="connsiteX21" fmla="*/ 2828567 w 3890413"/>
                <a:gd name="connsiteY21" fmla="*/ 2099525 h 3948462"/>
                <a:gd name="connsiteX22" fmla="*/ 3362812 w 3890413"/>
                <a:gd name="connsiteY22" fmla="*/ 2002360 h 3948462"/>
                <a:gd name="connsiteX23" fmla="*/ 3289926 w 3890413"/>
                <a:gd name="connsiteY23" fmla="*/ 1346695 h 3948462"/>
                <a:gd name="connsiteX24" fmla="*/ 3290031 w 3890413"/>
                <a:gd name="connsiteY24" fmla="*/ 1346798 h 3948462"/>
                <a:gd name="connsiteX25" fmla="*/ 1700745 w 3890413"/>
                <a:gd name="connsiteY25" fmla="*/ 575031 h 3948462"/>
                <a:gd name="connsiteX26" fmla="*/ 571995 w 3890413"/>
                <a:gd name="connsiteY26" fmla="*/ 2274165 h 3948462"/>
                <a:gd name="connsiteX27" fmla="*/ 2267548 w 3890413"/>
                <a:gd name="connsiteY27" fmla="*/ 3408286 h 3948462"/>
                <a:gd name="connsiteX28" fmla="*/ 3194376 w 3890413"/>
                <a:gd name="connsiteY28" fmla="*/ 3072653 h 3948462"/>
                <a:gd name="connsiteX29" fmla="*/ 3268026 w 3890413"/>
                <a:gd name="connsiteY29" fmla="*/ 3509545 h 3948462"/>
                <a:gd name="connsiteX30" fmla="*/ 2347298 w 3890413"/>
                <a:gd name="connsiteY30" fmla="*/ 3904041 h 3948462"/>
                <a:gd name="connsiteX31" fmla="*/ 42617 w 3890413"/>
                <a:gd name="connsiteY31" fmla="*/ 2380068 h 3948462"/>
                <a:gd name="connsiteX32" fmla="*/ 1594841 w 3890413"/>
                <a:gd name="connsiteY32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3164582 w 3890413"/>
                <a:gd name="connsiteY10" fmla="*/ 2831059 h 3948462"/>
                <a:gd name="connsiteX11" fmla="*/ 2397082 w 3890413"/>
                <a:gd name="connsiteY11" fmla="*/ 2564681 h 3948462"/>
                <a:gd name="connsiteX12" fmla="*/ 2396219 w 3890413"/>
                <a:gd name="connsiteY12" fmla="*/ 2558207 h 3948462"/>
                <a:gd name="connsiteX13" fmla="*/ 1746058 w 3890413"/>
                <a:gd name="connsiteY13" fmla="*/ 3093574 h 3948462"/>
                <a:gd name="connsiteX14" fmla="*/ 990519 w 3890413"/>
                <a:gd name="connsiteY14" fmla="*/ 2019783 h 3948462"/>
                <a:gd name="connsiteX15" fmla="*/ 1593790 w 3890413"/>
                <a:gd name="connsiteY15" fmla="*/ 967808 h 3948462"/>
                <a:gd name="connsiteX16" fmla="*/ 1746058 w 3890413"/>
                <a:gd name="connsiteY16" fmla="*/ 945992 h 3948462"/>
                <a:gd name="connsiteX17" fmla="*/ 2206475 w 3890413"/>
                <a:gd name="connsiteY17" fmla="*/ 1173924 h 3948462"/>
                <a:gd name="connsiteX18" fmla="*/ 2185910 w 3890413"/>
                <a:gd name="connsiteY18" fmla="*/ 877882 h 3948462"/>
                <a:gd name="connsiteX19" fmla="*/ 2656644 w 3890413"/>
                <a:gd name="connsiteY19" fmla="*/ 803138 h 3948462"/>
                <a:gd name="connsiteX20" fmla="*/ 2828567 w 3890413"/>
                <a:gd name="connsiteY20" fmla="*/ 2099525 h 3948462"/>
                <a:gd name="connsiteX21" fmla="*/ 3362812 w 3890413"/>
                <a:gd name="connsiteY21" fmla="*/ 2002360 h 3948462"/>
                <a:gd name="connsiteX22" fmla="*/ 3289926 w 3890413"/>
                <a:gd name="connsiteY22" fmla="*/ 1346695 h 3948462"/>
                <a:gd name="connsiteX23" fmla="*/ 3290031 w 3890413"/>
                <a:gd name="connsiteY23" fmla="*/ 1346798 h 3948462"/>
                <a:gd name="connsiteX24" fmla="*/ 1700745 w 3890413"/>
                <a:gd name="connsiteY24" fmla="*/ 575031 h 3948462"/>
                <a:gd name="connsiteX25" fmla="*/ 571995 w 3890413"/>
                <a:gd name="connsiteY25" fmla="*/ 2274165 h 3948462"/>
                <a:gd name="connsiteX26" fmla="*/ 2267548 w 3890413"/>
                <a:gd name="connsiteY26" fmla="*/ 3408286 h 3948462"/>
                <a:gd name="connsiteX27" fmla="*/ 3194376 w 3890413"/>
                <a:gd name="connsiteY27" fmla="*/ 3072653 h 3948462"/>
                <a:gd name="connsiteX28" fmla="*/ 3268026 w 3890413"/>
                <a:gd name="connsiteY28" fmla="*/ 3509545 h 3948462"/>
                <a:gd name="connsiteX29" fmla="*/ 2347298 w 3890413"/>
                <a:gd name="connsiteY29" fmla="*/ 3904041 h 3948462"/>
                <a:gd name="connsiteX30" fmla="*/ 42617 w 3890413"/>
                <a:gd name="connsiteY30" fmla="*/ 2380068 h 3948462"/>
                <a:gd name="connsiteX31" fmla="*/ 1594841 w 3890413"/>
                <a:gd name="connsiteY31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2396219 w 3890413"/>
                <a:gd name="connsiteY11" fmla="*/ 2558207 h 3948462"/>
                <a:gd name="connsiteX12" fmla="*/ 1746058 w 3890413"/>
                <a:gd name="connsiteY12" fmla="*/ 3093574 h 3948462"/>
                <a:gd name="connsiteX13" fmla="*/ 990519 w 3890413"/>
                <a:gd name="connsiteY13" fmla="*/ 2019783 h 3948462"/>
                <a:gd name="connsiteX14" fmla="*/ 1593790 w 3890413"/>
                <a:gd name="connsiteY14" fmla="*/ 967808 h 3948462"/>
                <a:gd name="connsiteX15" fmla="*/ 1746058 w 3890413"/>
                <a:gd name="connsiteY15" fmla="*/ 945992 h 3948462"/>
                <a:gd name="connsiteX16" fmla="*/ 2206475 w 3890413"/>
                <a:gd name="connsiteY16" fmla="*/ 1173924 h 3948462"/>
                <a:gd name="connsiteX17" fmla="*/ 2185910 w 3890413"/>
                <a:gd name="connsiteY17" fmla="*/ 877882 h 3948462"/>
                <a:gd name="connsiteX18" fmla="*/ 2656644 w 3890413"/>
                <a:gd name="connsiteY18" fmla="*/ 803138 h 3948462"/>
                <a:gd name="connsiteX19" fmla="*/ 2828567 w 3890413"/>
                <a:gd name="connsiteY19" fmla="*/ 2099525 h 3948462"/>
                <a:gd name="connsiteX20" fmla="*/ 3362812 w 3890413"/>
                <a:gd name="connsiteY20" fmla="*/ 2002360 h 3948462"/>
                <a:gd name="connsiteX21" fmla="*/ 3289926 w 3890413"/>
                <a:gd name="connsiteY21" fmla="*/ 1346695 h 3948462"/>
                <a:gd name="connsiteX22" fmla="*/ 3290031 w 3890413"/>
                <a:gd name="connsiteY22" fmla="*/ 1346798 h 3948462"/>
                <a:gd name="connsiteX23" fmla="*/ 1700745 w 3890413"/>
                <a:gd name="connsiteY23" fmla="*/ 575031 h 3948462"/>
                <a:gd name="connsiteX24" fmla="*/ 571995 w 3890413"/>
                <a:gd name="connsiteY24" fmla="*/ 2274165 h 3948462"/>
                <a:gd name="connsiteX25" fmla="*/ 2267548 w 3890413"/>
                <a:gd name="connsiteY25" fmla="*/ 3408286 h 3948462"/>
                <a:gd name="connsiteX26" fmla="*/ 3194376 w 3890413"/>
                <a:gd name="connsiteY26" fmla="*/ 3072653 h 3948462"/>
                <a:gd name="connsiteX27" fmla="*/ 3268026 w 3890413"/>
                <a:gd name="connsiteY27" fmla="*/ 3509545 h 3948462"/>
                <a:gd name="connsiteX28" fmla="*/ 2347298 w 3890413"/>
                <a:gd name="connsiteY28" fmla="*/ 3904041 h 3948462"/>
                <a:gd name="connsiteX29" fmla="*/ 42617 w 3890413"/>
                <a:gd name="connsiteY29" fmla="*/ 2380068 h 3948462"/>
                <a:gd name="connsiteX30" fmla="*/ 1594841 w 3890413"/>
                <a:gd name="connsiteY30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397082 w 3890413"/>
                <a:gd name="connsiteY10" fmla="*/ 2564681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25973 w 3890413"/>
                <a:gd name="connsiteY10" fmla="*/ 2529182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61464 w 3890413"/>
                <a:gd name="connsiteY10" fmla="*/ 251236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  <a:gd name="connsiteX0" fmla="*/ 1853384 w 3890413"/>
                <a:gd name="connsiteY0" fmla="*/ 1371624 h 3948462"/>
                <a:gd name="connsiteX1" fmla="*/ 1768767 w 3890413"/>
                <a:gd name="connsiteY1" fmla="*/ 1390324 h 3948462"/>
                <a:gd name="connsiteX2" fmla="*/ 1517577 w 3890413"/>
                <a:gd name="connsiteY2" fmla="*/ 2042010 h 3948462"/>
                <a:gd name="connsiteX3" fmla="*/ 1928990 w 3890413"/>
                <a:gd name="connsiteY3" fmla="*/ 2639747 h 3948462"/>
                <a:gd name="connsiteX4" fmla="*/ 2318674 w 3890413"/>
                <a:gd name="connsiteY4" fmla="*/ 2006358 h 3948462"/>
                <a:gd name="connsiteX5" fmla="*/ 2293344 w 3890413"/>
                <a:gd name="connsiteY5" fmla="*/ 1834228 h 3948462"/>
                <a:gd name="connsiteX6" fmla="*/ 1853384 w 3890413"/>
                <a:gd name="connsiteY6" fmla="*/ 1371624 h 3948462"/>
                <a:gd name="connsiteX7" fmla="*/ 1594841 w 3890413"/>
                <a:gd name="connsiteY7" fmla="*/ 45653 h 3948462"/>
                <a:gd name="connsiteX8" fmla="*/ 3869632 w 3890413"/>
                <a:gd name="connsiteY8" fmla="*/ 1517323 h 3948462"/>
                <a:gd name="connsiteX9" fmla="*/ 3706266 w 3890413"/>
                <a:gd name="connsiteY9" fmla="*/ 2457195 h 3948462"/>
                <a:gd name="connsiteX10" fmla="*/ 2548384 w 3890413"/>
                <a:gd name="connsiteY10" fmla="*/ 2446988 h 3948462"/>
                <a:gd name="connsiteX11" fmla="*/ 1746058 w 3890413"/>
                <a:gd name="connsiteY11" fmla="*/ 3093574 h 3948462"/>
                <a:gd name="connsiteX12" fmla="*/ 990519 w 3890413"/>
                <a:gd name="connsiteY12" fmla="*/ 2019783 h 3948462"/>
                <a:gd name="connsiteX13" fmla="*/ 1593790 w 3890413"/>
                <a:gd name="connsiteY13" fmla="*/ 967808 h 3948462"/>
                <a:gd name="connsiteX14" fmla="*/ 1746058 w 3890413"/>
                <a:gd name="connsiteY14" fmla="*/ 945992 h 3948462"/>
                <a:gd name="connsiteX15" fmla="*/ 2206475 w 3890413"/>
                <a:gd name="connsiteY15" fmla="*/ 1173924 h 3948462"/>
                <a:gd name="connsiteX16" fmla="*/ 2185910 w 3890413"/>
                <a:gd name="connsiteY16" fmla="*/ 877882 h 3948462"/>
                <a:gd name="connsiteX17" fmla="*/ 2656644 w 3890413"/>
                <a:gd name="connsiteY17" fmla="*/ 803138 h 3948462"/>
                <a:gd name="connsiteX18" fmla="*/ 2828567 w 3890413"/>
                <a:gd name="connsiteY18" fmla="*/ 2099525 h 3948462"/>
                <a:gd name="connsiteX19" fmla="*/ 3362812 w 3890413"/>
                <a:gd name="connsiteY19" fmla="*/ 2002360 h 3948462"/>
                <a:gd name="connsiteX20" fmla="*/ 3289926 w 3890413"/>
                <a:gd name="connsiteY20" fmla="*/ 1346695 h 3948462"/>
                <a:gd name="connsiteX21" fmla="*/ 3290031 w 3890413"/>
                <a:gd name="connsiteY21" fmla="*/ 1346798 h 3948462"/>
                <a:gd name="connsiteX22" fmla="*/ 1700745 w 3890413"/>
                <a:gd name="connsiteY22" fmla="*/ 575031 h 3948462"/>
                <a:gd name="connsiteX23" fmla="*/ 571995 w 3890413"/>
                <a:gd name="connsiteY23" fmla="*/ 2274165 h 3948462"/>
                <a:gd name="connsiteX24" fmla="*/ 2267548 w 3890413"/>
                <a:gd name="connsiteY24" fmla="*/ 3408286 h 3948462"/>
                <a:gd name="connsiteX25" fmla="*/ 3194376 w 3890413"/>
                <a:gd name="connsiteY25" fmla="*/ 3072653 h 3948462"/>
                <a:gd name="connsiteX26" fmla="*/ 3268026 w 3890413"/>
                <a:gd name="connsiteY26" fmla="*/ 3509545 h 3948462"/>
                <a:gd name="connsiteX27" fmla="*/ 2347298 w 3890413"/>
                <a:gd name="connsiteY27" fmla="*/ 3904041 h 3948462"/>
                <a:gd name="connsiteX28" fmla="*/ 42617 w 3890413"/>
                <a:gd name="connsiteY28" fmla="*/ 2380068 h 3948462"/>
                <a:gd name="connsiteX29" fmla="*/ 1594841 w 3890413"/>
                <a:gd name="connsiteY29" fmla="*/ 45653 h 394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890413" h="3948462">
                  <a:moveTo>
                    <a:pt x="1853384" y="1371624"/>
                  </a:moveTo>
                  <a:lnTo>
                    <a:pt x="1768767" y="1390324"/>
                  </a:lnTo>
                  <a:cubicBezTo>
                    <a:pt x="1579409" y="1463487"/>
                    <a:pt x="1490873" y="1833773"/>
                    <a:pt x="1517577" y="2042010"/>
                  </a:cubicBezTo>
                  <a:cubicBezTo>
                    <a:pt x="1544281" y="2250247"/>
                    <a:pt x="1644086" y="2624290"/>
                    <a:pt x="1928990" y="2639747"/>
                  </a:cubicBezTo>
                  <a:cubicBezTo>
                    <a:pt x="2177093" y="2653207"/>
                    <a:pt x="2337423" y="2363017"/>
                    <a:pt x="2318674" y="2006358"/>
                  </a:cubicBezTo>
                  <a:cubicBezTo>
                    <a:pt x="2310210" y="1948950"/>
                    <a:pt x="2301678" y="1891436"/>
                    <a:pt x="2293344" y="1834228"/>
                  </a:cubicBezTo>
                  <a:cubicBezTo>
                    <a:pt x="2229725" y="1555945"/>
                    <a:pt x="2050691" y="1359067"/>
                    <a:pt x="1853384" y="1371624"/>
                  </a:cubicBezTo>
                  <a:close/>
                  <a:moveTo>
                    <a:pt x="1594841" y="45653"/>
                  </a:moveTo>
                  <a:cubicBezTo>
                    <a:pt x="2527821" y="-128041"/>
                    <a:pt x="3626282" y="158796"/>
                    <a:pt x="3869632" y="1517323"/>
                  </a:cubicBezTo>
                  <a:cubicBezTo>
                    <a:pt x="3939308" y="2058696"/>
                    <a:pt x="3820785" y="2251376"/>
                    <a:pt x="3706266" y="2457195"/>
                  </a:cubicBezTo>
                  <a:cubicBezTo>
                    <a:pt x="3132098" y="3124925"/>
                    <a:pt x="2589274" y="2611359"/>
                    <a:pt x="2548384" y="2446988"/>
                  </a:cubicBezTo>
                  <a:cubicBezTo>
                    <a:pt x="2411721" y="3024903"/>
                    <a:pt x="2005702" y="3164775"/>
                    <a:pt x="1746058" y="3093574"/>
                  </a:cubicBezTo>
                  <a:cubicBezTo>
                    <a:pt x="1486414" y="3022373"/>
                    <a:pt x="990519" y="2612821"/>
                    <a:pt x="990519" y="2019783"/>
                  </a:cubicBezTo>
                  <a:cubicBezTo>
                    <a:pt x="990519" y="1500875"/>
                    <a:pt x="1249504" y="1067935"/>
                    <a:pt x="1593790" y="967808"/>
                  </a:cubicBezTo>
                  <a:cubicBezTo>
                    <a:pt x="1642974" y="953504"/>
                    <a:pt x="1694009" y="949376"/>
                    <a:pt x="1746058" y="945992"/>
                  </a:cubicBezTo>
                  <a:cubicBezTo>
                    <a:pt x="2004670" y="929176"/>
                    <a:pt x="2081338" y="1030119"/>
                    <a:pt x="2206475" y="1173924"/>
                  </a:cubicBezTo>
                  <a:cubicBezTo>
                    <a:pt x="2194343" y="1061758"/>
                    <a:pt x="2187003" y="961165"/>
                    <a:pt x="2185910" y="877882"/>
                  </a:cubicBezTo>
                  <a:lnTo>
                    <a:pt x="2656644" y="803138"/>
                  </a:lnTo>
                  <a:lnTo>
                    <a:pt x="2828567" y="2099525"/>
                  </a:lnTo>
                  <a:cubicBezTo>
                    <a:pt x="2888366" y="2544108"/>
                    <a:pt x="3261961" y="2420799"/>
                    <a:pt x="3362812" y="2002360"/>
                  </a:cubicBezTo>
                  <a:cubicBezTo>
                    <a:pt x="3355320" y="1625023"/>
                    <a:pt x="3366534" y="1729632"/>
                    <a:pt x="3289926" y="1346695"/>
                  </a:cubicBezTo>
                  <a:lnTo>
                    <a:pt x="3290031" y="1346798"/>
                  </a:lnTo>
                  <a:cubicBezTo>
                    <a:pt x="3068547" y="637774"/>
                    <a:pt x="2419129" y="439933"/>
                    <a:pt x="1700745" y="575031"/>
                  </a:cubicBezTo>
                  <a:cubicBezTo>
                    <a:pt x="890947" y="727320"/>
                    <a:pt x="415476" y="1491783"/>
                    <a:pt x="571995" y="2274165"/>
                  </a:cubicBezTo>
                  <a:cubicBezTo>
                    <a:pt x="728513" y="3056546"/>
                    <a:pt x="1580131" y="3572543"/>
                    <a:pt x="2267548" y="3408286"/>
                  </a:cubicBezTo>
                  <a:cubicBezTo>
                    <a:pt x="2796517" y="3281890"/>
                    <a:pt x="2641988" y="3320887"/>
                    <a:pt x="3194376" y="3072653"/>
                  </a:cubicBezTo>
                  <a:cubicBezTo>
                    <a:pt x="3249441" y="3306078"/>
                    <a:pt x="3239115" y="3309742"/>
                    <a:pt x="3268026" y="3509545"/>
                  </a:cubicBezTo>
                  <a:cubicBezTo>
                    <a:pt x="3021841" y="3717756"/>
                    <a:pt x="2685602" y="3836362"/>
                    <a:pt x="2347298" y="3904041"/>
                  </a:cubicBezTo>
                  <a:cubicBezTo>
                    <a:pt x="1157336" y="4112956"/>
                    <a:pt x="289475" y="3581660"/>
                    <a:pt x="42617" y="2380068"/>
                  </a:cubicBezTo>
                  <a:cubicBezTo>
                    <a:pt x="-204242" y="1178477"/>
                    <a:pt x="661862" y="219348"/>
                    <a:pt x="1594841" y="456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914E2E14-9B57-4A66-85E1-221EAEE179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6880" y="2771935"/>
              <a:ext cx="315652" cy="359610"/>
            </a:xfrm>
            <a:custGeom>
              <a:avLst/>
              <a:gdLst/>
              <a:ahLst/>
              <a:cxnLst/>
              <a:rect l="l" t="t" r="r" b="b"/>
              <a:pathLst>
                <a:path w="3456727" h="3938119">
                  <a:moveTo>
                    <a:pt x="1728364" y="1961325"/>
                  </a:moveTo>
                  <a:cubicBezTo>
                    <a:pt x="1726089" y="2407152"/>
                    <a:pt x="1737463" y="2812034"/>
                    <a:pt x="1735188" y="3257861"/>
                  </a:cubicBezTo>
                  <a:cubicBezTo>
                    <a:pt x="2394830" y="3057694"/>
                    <a:pt x="2610919" y="2352560"/>
                    <a:pt x="2765594" y="1981796"/>
                  </a:cubicBezTo>
                  <a:close/>
                  <a:moveTo>
                    <a:pt x="1728362" y="682044"/>
                  </a:moveTo>
                  <a:cubicBezTo>
                    <a:pt x="1355324" y="868563"/>
                    <a:pt x="1166530" y="952725"/>
                    <a:pt x="609247" y="1002767"/>
                  </a:cubicBezTo>
                  <a:cubicBezTo>
                    <a:pt x="606972" y="1330312"/>
                    <a:pt x="631992" y="1623739"/>
                    <a:pt x="704780" y="1964933"/>
                  </a:cubicBezTo>
                  <a:lnTo>
                    <a:pt x="1728363" y="1971757"/>
                  </a:lnTo>
                  <a:cubicBezTo>
                    <a:pt x="1728363" y="1541853"/>
                    <a:pt x="1728362" y="1111948"/>
                    <a:pt x="1728362" y="682044"/>
                  </a:cubicBezTo>
                  <a:close/>
                  <a:moveTo>
                    <a:pt x="1723409" y="487996"/>
                  </a:moveTo>
                  <a:cubicBezTo>
                    <a:pt x="1725062" y="488690"/>
                    <a:pt x="1726712" y="489384"/>
                    <a:pt x="1728363" y="490064"/>
                  </a:cubicBezTo>
                  <a:cubicBezTo>
                    <a:pt x="1730015" y="489384"/>
                    <a:pt x="1731666" y="488690"/>
                    <a:pt x="1733319" y="487996"/>
                  </a:cubicBezTo>
                  <a:lnTo>
                    <a:pt x="1733319" y="492131"/>
                  </a:lnTo>
                  <a:cubicBezTo>
                    <a:pt x="2179467" y="679460"/>
                    <a:pt x="2405896" y="769409"/>
                    <a:pt x="2817789" y="813808"/>
                  </a:cubicBezTo>
                  <a:cubicBezTo>
                    <a:pt x="2971516" y="823489"/>
                    <a:pt x="3036247" y="875307"/>
                    <a:pt x="3033236" y="1061333"/>
                  </a:cubicBezTo>
                  <a:cubicBezTo>
                    <a:pt x="3015439" y="2441328"/>
                    <a:pt x="2363638" y="3359629"/>
                    <a:pt x="1733319" y="3448048"/>
                  </a:cubicBezTo>
                  <a:lnTo>
                    <a:pt x="1733319" y="3450123"/>
                  </a:lnTo>
                  <a:lnTo>
                    <a:pt x="1728363" y="3449086"/>
                  </a:lnTo>
                  <a:lnTo>
                    <a:pt x="1723409" y="3450123"/>
                  </a:lnTo>
                  <a:lnTo>
                    <a:pt x="1723409" y="3448048"/>
                  </a:lnTo>
                  <a:cubicBezTo>
                    <a:pt x="1093089" y="3359629"/>
                    <a:pt x="441289" y="2441328"/>
                    <a:pt x="423491" y="1061333"/>
                  </a:cubicBezTo>
                  <a:cubicBezTo>
                    <a:pt x="420479" y="875307"/>
                    <a:pt x="485211" y="823489"/>
                    <a:pt x="638937" y="813808"/>
                  </a:cubicBezTo>
                  <a:cubicBezTo>
                    <a:pt x="1050832" y="769409"/>
                    <a:pt x="1277261" y="679460"/>
                    <a:pt x="1723409" y="492131"/>
                  </a:cubicBezTo>
                  <a:close/>
                  <a:moveTo>
                    <a:pt x="1722802" y="306889"/>
                  </a:moveTo>
                  <a:lnTo>
                    <a:pt x="1722802" y="311530"/>
                  </a:lnTo>
                  <a:cubicBezTo>
                    <a:pt x="1222099" y="521767"/>
                    <a:pt x="967982" y="622713"/>
                    <a:pt x="505720" y="672542"/>
                  </a:cubicBezTo>
                  <a:cubicBezTo>
                    <a:pt x="333196" y="683408"/>
                    <a:pt x="260550" y="741561"/>
                    <a:pt x="263929" y="950334"/>
                  </a:cubicBezTo>
                  <a:cubicBezTo>
                    <a:pt x="283902" y="2499079"/>
                    <a:pt x="1015407" y="3529669"/>
                    <a:pt x="1722802" y="3628902"/>
                  </a:cubicBezTo>
                  <a:lnTo>
                    <a:pt x="1722802" y="3631230"/>
                  </a:lnTo>
                  <a:lnTo>
                    <a:pt x="1728365" y="3630065"/>
                  </a:lnTo>
                  <a:lnTo>
                    <a:pt x="1733925" y="3631230"/>
                  </a:lnTo>
                  <a:lnTo>
                    <a:pt x="1733925" y="3628902"/>
                  </a:lnTo>
                  <a:cubicBezTo>
                    <a:pt x="2441322" y="3529669"/>
                    <a:pt x="3172826" y="2499079"/>
                    <a:pt x="3192800" y="950334"/>
                  </a:cubicBezTo>
                  <a:cubicBezTo>
                    <a:pt x="3196179" y="741561"/>
                    <a:pt x="3123532" y="683408"/>
                    <a:pt x="2951007" y="672542"/>
                  </a:cubicBezTo>
                  <a:cubicBezTo>
                    <a:pt x="2488747" y="622713"/>
                    <a:pt x="2234630" y="521767"/>
                    <a:pt x="1733925" y="311530"/>
                  </a:cubicBezTo>
                  <a:lnTo>
                    <a:pt x="1733925" y="306889"/>
                  </a:lnTo>
                  <a:cubicBezTo>
                    <a:pt x="1732071" y="307669"/>
                    <a:pt x="1730218" y="308445"/>
                    <a:pt x="1728365" y="309209"/>
                  </a:cubicBezTo>
                  <a:cubicBezTo>
                    <a:pt x="1726510" y="308445"/>
                    <a:pt x="1724659" y="307669"/>
                    <a:pt x="1722802" y="306889"/>
                  </a:cubicBezTo>
                  <a:close/>
                  <a:moveTo>
                    <a:pt x="1721800" y="0"/>
                  </a:moveTo>
                  <a:cubicBezTo>
                    <a:pt x="1723991" y="923"/>
                    <a:pt x="1726176" y="1844"/>
                    <a:pt x="1728363" y="2749"/>
                  </a:cubicBezTo>
                  <a:cubicBezTo>
                    <a:pt x="1730551" y="1844"/>
                    <a:pt x="1732737" y="923"/>
                    <a:pt x="1734926" y="0"/>
                  </a:cubicBezTo>
                  <a:lnTo>
                    <a:pt x="1734926" y="5497"/>
                  </a:lnTo>
                  <a:cubicBezTo>
                    <a:pt x="2325825" y="254550"/>
                    <a:pt x="2625718" y="374136"/>
                    <a:pt x="3171248" y="433164"/>
                  </a:cubicBezTo>
                  <a:cubicBezTo>
                    <a:pt x="3374850" y="446035"/>
                    <a:pt x="3460584" y="514926"/>
                    <a:pt x="3456595" y="762245"/>
                  </a:cubicBezTo>
                  <a:cubicBezTo>
                    <a:pt x="3433024" y="2596936"/>
                    <a:pt x="2569749" y="3817807"/>
                    <a:pt x="1734926" y="3935360"/>
                  </a:cubicBezTo>
                  <a:lnTo>
                    <a:pt x="1734926" y="3938119"/>
                  </a:lnTo>
                  <a:lnTo>
                    <a:pt x="1728363" y="3936740"/>
                  </a:lnTo>
                  <a:lnTo>
                    <a:pt x="1721800" y="3938119"/>
                  </a:lnTo>
                  <a:lnTo>
                    <a:pt x="1721800" y="3935360"/>
                  </a:lnTo>
                  <a:cubicBezTo>
                    <a:pt x="886977" y="3817807"/>
                    <a:pt x="23703" y="2596936"/>
                    <a:pt x="132" y="762245"/>
                  </a:cubicBezTo>
                  <a:cubicBezTo>
                    <a:pt x="-3858" y="514926"/>
                    <a:pt x="81876" y="446035"/>
                    <a:pt x="285478" y="433164"/>
                  </a:cubicBezTo>
                  <a:cubicBezTo>
                    <a:pt x="831010" y="374136"/>
                    <a:pt x="1130903" y="254550"/>
                    <a:pt x="1721800" y="54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ounded Rectangle 7">
              <a:extLst>
                <a:ext uri="{FF2B5EF4-FFF2-40B4-BE49-F238E27FC236}">
                  <a16:creationId xmlns:a16="http://schemas.microsoft.com/office/drawing/2014/main" xmlns="" id="{6065040D-3594-4BAC-A8C1-673E9B9D97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655543" y="2519661"/>
              <a:ext cx="338578" cy="338540"/>
            </a:xfrm>
            <a:custGeom>
              <a:avLst/>
              <a:gdLst/>
              <a:ahLst/>
              <a:cxnLst/>
              <a:rect l="l" t="t" r="r" b="b"/>
              <a:pathLst>
                <a:path w="3960440" h="3960000">
                  <a:moveTo>
                    <a:pt x="2764687" y="782779"/>
                  </a:moveTo>
                  <a:cubicBezTo>
                    <a:pt x="2512183" y="782779"/>
                    <a:pt x="2307488" y="987475"/>
                    <a:pt x="2307487" y="1239980"/>
                  </a:cubicBezTo>
                  <a:cubicBezTo>
                    <a:pt x="2307487" y="1241985"/>
                    <a:pt x="2307500" y="1243987"/>
                    <a:pt x="2308092" y="1245978"/>
                  </a:cubicBezTo>
                  <a:lnTo>
                    <a:pt x="1570677" y="1632536"/>
                  </a:lnTo>
                  <a:cubicBezTo>
                    <a:pt x="1488749" y="1552118"/>
                    <a:pt x="1376387" y="1502860"/>
                    <a:pt x="1252520" y="1502859"/>
                  </a:cubicBezTo>
                  <a:cubicBezTo>
                    <a:pt x="1000014" y="1502859"/>
                    <a:pt x="795319" y="1707555"/>
                    <a:pt x="795319" y="1960060"/>
                  </a:cubicBezTo>
                  <a:cubicBezTo>
                    <a:pt x="795319" y="2212565"/>
                    <a:pt x="1000014" y="2417260"/>
                    <a:pt x="1252520" y="2417260"/>
                  </a:cubicBezTo>
                  <a:cubicBezTo>
                    <a:pt x="1361432" y="2417260"/>
                    <a:pt x="1461449" y="2379178"/>
                    <a:pt x="1538674" y="2313987"/>
                  </a:cubicBezTo>
                  <a:lnTo>
                    <a:pt x="2308734" y="2717656"/>
                  </a:lnTo>
                  <a:cubicBezTo>
                    <a:pt x="2314220" y="2964461"/>
                    <a:pt x="2516327" y="3162492"/>
                    <a:pt x="2764688" y="3162492"/>
                  </a:cubicBezTo>
                  <a:cubicBezTo>
                    <a:pt x="3017192" y="3162492"/>
                    <a:pt x="3221888" y="2957797"/>
                    <a:pt x="3221887" y="2705292"/>
                  </a:cubicBezTo>
                  <a:cubicBezTo>
                    <a:pt x="3221887" y="2452786"/>
                    <a:pt x="3017192" y="2248092"/>
                    <a:pt x="2764688" y="2248092"/>
                  </a:cubicBezTo>
                  <a:cubicBezTo>
                    <a:pt x="2638870" y="2248092"/>
                    <a:pt x="2524924" y="2298913"/>
                    <a:pt x="2442337" y="2381228"/>
                  </a:cubicBezTo>
                  <a:lnTo>
                    <a:pt x="1706164" y="1995322"/>
                  </a:lnTo>
                  <a:lnTo>
                    <a:pt x="1709074" y="1966451"/>
                  </a:lnTo>
                  <a:lnTo>
                    <a:pt x="2455698" y="1575067"/>
                  </a:lnTo>
                  <a:cubicBezTo>
                    <a:pt x="2536225" y="1651261"/>
                    <a:pt x="2645094" y="1697180"/>
                    <a:pt x="2764687" y="1697179"/>
                  </a:cubicBezTo>
                  <a:cubicBezTo>
                    <a:pt x="3017193" y="1697180"/>
                    <a:pt x="3221887" y="1492485"/>
                    <a:pt x="3221888" y="1239980"/>
                  </a:cubicBezTo>
                  <a:cubicBezTo>
                    <a:pt x="3221887" y="987475"/>
                    <a:pt x="3017193" y="782779"/>
                    <a:pt x="2764687" y="782779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Rounded Rectangle 1">
              <a:extLst>
                <a:ext uri="{FF2B5EF4-FFF2-40B4-BE49-F238E27FC236}">
                  <a16:creationId xmlns:a16="http://schemas.microsoft.com/office/drawing/2014/main" xmlns="" id="{2612BCB4-6800-4D3F-84A7-B411A2B0064A}"/>
                </a:ext>
              </a:extLst>
            </p:cNvPr>
            <p:cNvSpPr>
              <a:spLocks noChangeAspect="1"/>
            </p:cNvSpPr>
            <p:nvPr/>
          </p:nvSpPr>
          <p:spPr>
            <a:xfrm rot="2648398">
              <a:off x="8942310" y="2514803"/>
              <a:ext cx="148930" cy="380894"/>
            </a:xfrm>
            <a:custGeom>
              <a:avLst/>
              <a:gdLst/>
              <a:ahLst/>
              <a:cxnLst/>
              <a:rect l="l" t="t" r="r" b="b"/>
              <a:pathLst>
                <a:path w="1862952" h="4764557">
                  <a:moveTo>
                    <a:pt x="289679" y="2004751"/>
                  </a:moveTo>
                  <a:cubicBezTo>
                    <a:pt x="458860" y="1838972"/>
                    <a:pt x="691283" y="1737733"/>
                    <a:pt x="946849" y="1740329"/>
                  </a:cubicBezTo>
                  <a:cubicBezTo>
                    <a:pt x="982916" y="1740695"/>
                    <a:pt x="1018481" y="1743119"/>
                    <a:pt x="1053366" y="1748014"/>
                  </a:cubicBezTo>
                  <a:cubicBezTo>
                    <a:pt x="1317748" y="1888655"/>
                    <a:pt x="1203170" y="2165630"/>
                    <a:pt x="978473" y="2204473"/>
                  </a:cubicBezTo>
                  <a:cubicBezTo>
                    <a:pt x="966642" y="2201190"/>
                    <a:pt x="954470" y="2200566"/>
                    <a:pt x="942176" y="2200441"/>
                  </a:cubicBezTo>
                  <a:cubicBezTo>
                    <a:pt x="697403" y="2197955"/>
                    <a:pt x="496962" y="2394367"/>
                    <a:pt x="494475" y="2639137"/>
                  </a:cubicBezTo>
                  <a:lnTo>
                    <a:pt x="482110" y="3856696"/>
                  </a:lnTo>
                  <a:cubicBezTo>
                    <a:pt x="479624" y="4101467"/>
                    <a:pt x="676035" y="4301910"/>
                    <a:pt x="920807" y="4304396"/>
                  </a:cubicBezTo>
                  <a:cubicBezTo>
                    <a:pt x="1043193" y="4305639"/>
                    <a:pt x="1154496" y="4257158"/>
                    <a:pt x="1235513" y="4177768"/>
                  </a:cubicBezTo>
                  <a:cubicBezTo>
                    <a:pt x="1316531" y="4098380"/>
                    <a:pt x="1367262" y="3988084"/>
                    <a:pt x="1368506" y="3865699"/>
                  </a:cubicBezTo>
                  <a:lnTo>
                    <a:pt x="1375662" y="3161156"/>
                  </a:lnTo>
                  <a:cubicBezTo>
                    <a:pt x="1504082" y="3167548"/>
                    <a:pt x="1792622" y="2981572"/>
                    <a:pt x="1861834" y="2783546"/>
                  </a:cubicBezTo>
                  <a:lnTo>
                    <a:pt x="1851019" y="3848423"/>
                  </a:lnTo>
                  <a:cubicBezTo>
                    <a:pt x="1848423" y="4103989"/>
                    <a:pt x="1742485" y="4334308"/>
                    <a:pt x="1573304" y="4500088"/>
                  </a:cubicBezTo>
                  <a:cubicBezTo>
                    <a:pt x="1404123" y="4665866"/>
                    <a:pt x="1171700" y="4767105"/>
                    <a:pt x="916134" y="4764509"/>
                  </a:cubicBezTo>
                  <a:cubicBezTo>
                    <a:pt x="405002" y="4759318"/>
                    <a:pt x="-5143" y="4340756"/>
                    <a:pt x="48" y="3829624"/>
                  </a:cubicBezTo>
                  <a:lnTo>
                    <a:pt x="11964" y="2656415"/>
                  </a:lnTo>
                  <a:cubicBezTo>
                    <a:pt x="14559" y="2400849"/>
                    <a:pt x="120498" y="2170529"/>
                    <a:pt x="289679" y="2004751"/>
                  </a:cubicBezTo>
                  <a:close/>
                  <a:moveTo>
                    <a:pt x="282968" y="271082"/>
                  </a:moveTo>
                  <a:cubicBezTo>
                    <a:pt x="450457" y="103594"/>
                    <a:pt x="681840" y="0"/>
                    <a:pt x="937419" y="0"/>
                  </a:cubicBezTo>
                  <a:cubicBezTo>
                    <a:pt x="1448577" y="0"/>
                    <a:pt x="1862952" y="414375"/>
                    <a:pt x="1862952" y="925533"/>
                  </a:cubicBezTo>
                  <a:lnTo>
                    <a:pt x="1862952" y="2098803"/>
                  </a:lnTo>
                  <a:cubicBezTo>
                    <a:pt x="1862952" y="2609961"/>
                    <a:pt x="1448577" y="3024336"/>
                    <a:pt x="937419" y="3024336"/>
                  </a:cubicBezTo>
                  <a:cubicBezTo>
                    <a:pt x="901350" y="3024336"/>
                    <a:pt x="865762" y="3022273"/>
                    <a:pt x="830829" y="3017733"/>
                  </a:cubicBezTo>
                  <a:cubicBezTo>
                    <a:pt x="565032" y="2879784"/>
                    <a:pt x="676792" y="2601660"/>
                    <a:pt x="901083" y="2560538"/>
                  </a:cubicBezTo>
                  <a:cubicBezTo>
                    <a:pt x="912947" y="2563700"/>
                    <a:pt x="925124" y="2564200"/>
                    <a:pt x="937419" y="2564200"/>
                  </a:cubicBezTo>
                  <a:cubicBezTo>
                    <a:pt x="1182204" y="2564200"/>
                    <a:pt x="1380640" y="2365763"/>
                    <a:pt x="1380641" y="2120980"/>
                  </a:cubicBezTo>
                  <a:lnTo>
                    <a:pt x="1380640" y="903358"/>
                  </a:lnTo>
                  <a:cubicBezTo>
                    <a:pt x="1380640" y="658574"/>
                    <a:pt x="1182204" y="460137"/>
                    <a:pt x="937419" y="460137"/>
                  </a:cubicBezTo>
                  <a:cubicBezTo>
                    <a:pt x="815027" y="460137"/>
                    <a:pt x="704222" y="509746"/>
                    <a:pt x="624015" y="589954"/>
                  </a:cubicBezTo>
                  <a:cubicBezTo>
                    <a:pt x="543808" y="670161"/>
                    <a:pt x="494199" y="780966"/>
                    <a:pt x="494199" y="903358"/>
                  </a:cubicBezTo>
                  <a:lnTo>
                    <a:pt x="494198" y="1607937"/>
                  </a:lnTo>
                  <a:cubicBezTo>
                    <a:pt x="365720" y="1602850"/>
                    <a:pt x="79084" y="1791747"/>
                    <a:pt x="11886" y="1990465"/>
                  </a:cubicBezTo>
                  <a:lnTo>
                    <a:pt x="11886" y="925533"/>
                  </a:lnTo>
                  <a:cubicBezTo>
                    <a:pt x="11886" y="669954"/>
                    <a:pt x="115480" y="438571"/>
                    <a:pt x="282968" y="27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xmlns="" id="{7806EA61-FF58-47E3-B6B3-7DE8F13A1EEA}"/>
                </a:ext>
              </a:extLst>
            </p:cNvPr>
            <p:cNvSpPr>
              <a:spLocks noChangeAspect="1"/>
            </p:cNvSpPr>
            <p:nvPr/>
          </p:nvSpPr>
          <p:spPr>
            <a:xfrm rot="8580000">
              <a:off x="8651645" y="4749636"/>
              <a:ext cx="318301" cy="317452"/>
            </a:xfrm>
            <a:custGeom>
              <a:avLst/>
              <a:gdLst/>
              <a:ahLst/>
              <a:cxnLst/>
              <a:rect l="l" t="t" r="r" b="b"/>
              <a:pathLst>
                <a:path w="3872365" h="3862045">
                  <a:moveTo>
                    <a:pt x="1786489" y="808318"/>
                  </a:moveTo>
                  <a:cubicBezTo>
                    <a:pt x="1525809" y="610106"/>
                    <a:pt x="1257124" y="397966"/>
                    <a:pt x="1040385" y="230829"/>
                  </a:cubicBezTo>
                  <a:cubicBezTo>
                    <a:pt x="1905215" y="-194386"/>
                    <a:pt x="2650439" y="24572"/>
                    <a:pt x="3162062" y="429660"/>
                  </a:cubicBezTo>
                  <a:cubicBezTo>
                    <a:pt x="3007351" y="875340"/>
                    <a:pt x="2905932" y="1443216"/>
                    <a:pt x="2745609" y="1410478"/>
                  </a:cubicBezTo>
                  <a:cubicBezTo>
                    <a:pt x="2633182" y="1430335"/>
                    <a:pt x="2220955" y="1138671"/>
                    <a:pt x="1786489" y="808318"/>
                  </a:cubicBezTo>
                  <a:close/>
                  <a:moveTo>
                    <a:pt x="2701004" y="2590217"/>
                  </a:moveTo>
                  <a:cubicBezTo>
                    <a:pt x="2682933" y="2576481"/>
                    <a:pt x="2672282" y="2559744"/>
                    <a:pt x="2670336" y="2539383"/>
                  </a:cubicBezTo>
                  <a:cubicBezTo>
                    <a:pt x="2587360" y="2376647"/>
                    <a:pt x="3042640" y="1246798"/>
                    <a:pt x="3299881" y="563773"/>
                  </a:cubicBezTo>
                  <a:cubicBezTo>
                    <a:pt x="3959368" y="1266493"/>
                    <a:pt x="3967860" y="2043171"/>
                    <a:pt x="3730056" y="2650875"/>
                  </a:cubicBezTo>
                  <a:cubicBezTo>
                    <a:pt x="3317547" y="2635434"/>
                    <a:pt x="2827499" y="2686366"/>
                    <a:pt x="2701004" y="2590217"/>
                  </a:cubicBezTo>
                  <a:close/>
                  <a:moveTo>
                    <a:pt x="19691" y="2248546"/>
                  </a:moveTo>
                  <a:cubicBezTo>
                    <a:pt x="-100797" y="1292396"/>
                    <a:pt x="348853" y="659059"/>
                    <a:pt x="898439" y="307194"/>
                  </a:cubicBezTo>
                  <a:cubicBezTo>
                    <a:pt x="1269469" y="598575"/>
                    <a:pt x="1773388" y="879352"/>
                    <a:pt x="1690237" y="1020281"/>
                  </a:cubicBezTo>
                  <a:cubicBezTo>
                    <a:pt x="1661713" y="1200709"/>
                    <a:pt x="629275" y="1847170"/>
                    <a:pt x="19691" y="2248546"/>
                  </a:cubicBezTo>
                  <a:close/>
                  <a:moveTo>
                    <a:pt x="1805382" y="3858278"/>
                  </a:moveTo>
                  <a:cubicBezTo>
                    <a:pt x="1676483" y="3404460"/>
                    <a:pt x="1433840" y="2881111"/>
                    <a:pt x="1583946" y="2815971"/>
                  </a:cubicBezTo>
                  <a:cubicBezTo>
                    <a:pt x="1713076" y="2686769"/>
                    <a:pt x="2928316" y="2770622"/>
                    <a:pt x="3657403" y="2804207"/>
                  </a:cubicBezTo>
                  <a:cubicBezTo>
                    <a:pt x="3192869" y="3648569"/>
                    <a:pt x="2456828" y="3896652"/>
                    <a:pt x="1805382" y="3858278"/>
                  </a:cubicBezTo>
                  <a:close/>
                  <a:moveTo>
                    <a:pt x="762284" y="3480575"/>
                  </a:moveTo>
                  <a:cubicBezTo>
                    <a:pt x="380940" y="3198297"/>
                    <a:pt x="161300" y="2806810"/>
                    <a:pt x="58293" y="2412172"/>
                  </a:cubicBezTo>
                  <a:cubicBezTo>
                    <a:pt x="450067" y="2149344"/>
                    <a:pt x="872820" y="1756853"/>
                    <a:pt x="981158" y="1879484"/>
                  </a:cubicBezTo>
                  <a:cubicBezTo>
                    <a:pt x="1143940" y="1962367"/>
                    <a:pt x="1439720" y="3144041"/>
                    <a:pt x="1633080" y="3847823"/>
                  </a:cubicBezTo>
                  <a:cubicBezTo>
                    <a:pt x="1278110" y="3779994"/>
                    <a:pt x="991090" y="3649942"/>
                    <a:pt x="762284" y="34805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B99B57F1-325B-4FFB-91E0-0B240A518703}"/>
                </a:ext>
              </a:extLst>
            </p:cNvPr>
            <p:cNvSpPr/>
            <p:nvPr/>
          </p:nvSpPr>
          <p:spPr>
            <a:xfrm>
              <a:off x="8268788" y="3120081"/>
              <a:ext cx="291831" cy="251871"/>
            </a:xfrm>
            <a:custGeom>
              <a:avLst/>
              <a:gdLst>
                <a:gd name="connsiteX0" fmla="*/ 241139 w 366142"/>
                <a:gd name="connsiteY0" fmla="*/ 0 h 316007"/>
                <a:gd name="connsiteX1" fmla="*/ 306633 w 366142"/>
                <a:gd name="connsiteY1" fmla="*/ 31202 h 316007"/>
                <a:gd name="connsiteX2" fmla="*/ 349699 w 366142"/>
                <a:gd name="connsiteY2" fmla="*/ 10558 h 316007"/>
                <a:gd name="connsiteX3" fmla="*/ 325569 w 366142"/>
                <a:gd name="connsiteY3" fmla="*/ 59830 h 316007"/>
                <a:gd name="connsiteX4" fmla="*/ 366142 w 366142"/>
                <a:gd name="connsiteY4" fmla="*/ 52395 h 316007"/>
                <a:gd name="connsiteX5" fmla="*/ 334454 w 366142"/>
                <a:gd name="connsiteY5" fmla="*/ 94697 h 316007"/>
                <a:gd name="connsiteX6" fmla="*/ 316939 w 366142"/>
                <a:gd name="connsiteY6" fmla="*/ 174999 h 316007"/>
                <a:gd name="connsiteX7" fmla="*/ 184305 w 366142"/>
                <a:gd name="connsiteY7" fmla="*/ 311458 h 316007"/>
                <a:gd name="connsiteX8" fmla="*/ 27716 w 366142"/>
                <a:gd name="connsiteY8" fmla="*/ 295316 h 316007"/>
                <a:gd name="connsiteX9" fmla="*/ 0 w 366142"/>
                <a:gd name="connsiteY9" fmla="*/ 281129 h 316007"/>
                <a:gd name="connsiteX10" fmla="*/ 0 w 366142"/>
                <a:gd name="connsiteY10" fmla="*/ 268036 h 316007"/>
                <a:gd name="connsiteX11" fmla="*/ 23178 w 366142"/>
                <a:gd name="connsiteY11" fmla="*/ 266110 h 316007"/>
                <a:gd name="connsiteX12" fmla="*/ 108726 w 366142"/>
                <a:gd name="connsiteY12" fmla="*/ 240807 h 316007"/>
                <a:gd name="connsiteX13" fmla="*/ 20535 w 366142"/>
                <a:gd name="connsiteY13" fmla="*/ 200079 h 316007"/>
                <a:gd name="connsiteX14" fmla="*/ 70653 w 366142"/>
                <a:gd name="connsiteY14" fmla="*/ 194871 h 316007"/>
                <a:gd name="connsiteX15" fmla="*/ 20899 w 366142"/>
                <a:gd name="connsiteY15" fmla="*/ 168840 h 316007"/>
                <a:gd name="connsiteX16" fmla="*/ 0 w 366142"/>
                <a:gd name="connsiteY16" fmla="*/ 146258 h 316007"/>
                <a:gd name="connsiteX17" fmla="*/ 0 w 366142"/>
                <a:gd name="connsiteY17" fmla="*/ 116697 h 316007"/>
                <a:gd name="connsiteX18" fmla="*/ 14104 w 366142"/>
                <a:gd name="connsiteY18" fmla="*/ 121836 h 316007"/>
                <a:gd name="connsiteX19" fmla="*/ 40441 w 366142"/>
                <a:gd name="connsiteY19" fmla="*/ 126434 h 316007"/>
                <a:gd name="connsiteX20" fmla="*/ 20722 w 366142"/>
                <a:gd name="connsiteY20" fmla="*/ 8541 h 316007"/>
                <a:gd name="connsiteX21" fmla="*/ 168525 w 366142"/>
                <a:gd name="connsiteY21" fmla="*/ 104817 h 316007"/>
                <a:gd name="connsiteX22" fmla="*/ 165796 w 366142"/>
                <a:gd name="connsiteY22" fmla="*/ 68430 h 316007"/>
                <a:gd name="connsiteX23" fmla="*/ 241139 w 366142"/>
                <a:gd name="connsiteY23" fmla="*/ 0 h 31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142" h="316007">
                  <a:moveTo>
                    <a:pt x="241139" y="0"/>
                  </a:moveTo>
                  <a:cubicBezTo>
                    <a:pt x="265040" y="0"/>
                    <a:pt x="292051" y="14516"/>
                    <a:pt x="306633" y="31202"/>
                  </a:cubicBezTo>
                  <a:cubicBezTo>
                    <a:pt x="327151" y="29858"/>
                    <a:pt x="335397" y="19692"/>
                    <a:pt x="349699" y="10558"/>
                  </a:cubicBezTo>
                  <a:cubicBezTo>
                    <a:pt x="343170" y="29574"/>
                    <a:pt x="336047" y="54091"/>
                    <a:pt x="325569" y="59830"/>
                  </a:cubicBezTo>
                  <a:cubicBezTo>
                    <a:pt x="340338" y="61437"/>
                    <a:pt x="353079" y="55334"/>
                    <a:pt x="366142" y="52395"/>
                  </a:cubicBezTo>
                  <a:cubicBezTo>
                    <a:pt x="361514" y="66282"/>
                    <a:pt x="342655" y="74263"/>
                    <a:pt x="334454" y="94697"/>
                  </a:cubicBezTo>
                  <a:cubicBezTo>
                    <a:pt x="326254" y="115131"/>
                    <a:pt x="329982" y="126199"/>
                    <a:pt x="316939" y="174999"/>
                  </a:cubicBezTo>
                  <a:cubicBezTo>
                    <a:pt x="296102" y="242622"/>
                    <a:pt x="276174" y="279635"/>
                    <a:pt x="184305" y="311458"/>
                  </a:cubicBezTo>
                  <a:cubicBezTo>
                    <a:pt x="152057" y="320905"/>
                    <a:pt x="83508" y="315693"/>
                    <a:pt x="27716" y="295316"/>
                  </a:cubicBezTo>
                  <a:lnTo>
                    <a:pt x="0" y="281129"/>
                  </a:lnTo>
                  <a:lnTo>
                    <a:pt x="0" y="268036"/>
                  </a:lnTo>
                  <a:lnTo>
                    <a:pt x="23178" y="266110"/>
                  </a:lnTo>
                  <a:cubicBezTo>
                    <a:pt x="63548" y="261698"/>
                    <a:pt x="90116" y="254801"/>
                    <a:pt x="108726" y="240807"/>
                  </a:cubicBezTo>
                  <a:cubicBezTo>
                    <a:pt x="87700" y="241375"/>
                    <a:pt x="35310" y="244403"/>
                    <a:pt x="20535" y="200079"/>
                  </a:cubicBezTo>
                  <a:cubicBezTo>
                    <a:pt x="37583" y="203299"/>
                    <a:pt x="59856" y="197334"/>
                    <a:pt x="70653" y="194871"/>
                  </a:cubicBezTo>
                  <a:cubicBezTo>
                    <a:pt x="57204" y="189662"/>
                    <a:pt x="37595" y="181773"/>
                    <a:pt x="20899" y="168840"/>
                  </a:cubicBezTo>
                  <a:lnTo>
                    <a:pt x="0" y="146258"/>
                  </a:lnTo>
                  <a:lnTo>
                    <a:pt x="0" y="116697"/>
                  </a:lnTo>
                  <a:lnTo>
                    <a:pt x="14104" y="121836"/>
                  </a:lnTo>
                  <a:cubicBezTo>
                    <a:pt x="23887" y="123910"/>
                    <a:pt x="33812" y="125203"/>
                    <a:pt x="40441" y="126434"/>
                  </a:cubicBezTo>
                  <a:cubicBezTo>
                    <a:pt x="9945" y="103325"/>
                    <a:pt x="-5039" y="60063"/>
                    <a:pt x="20722" y="8541"/>
                  </a:cubicBezTo>
                  <a:cubicBezTo>
                    <a:pt x="76047" y="73391"/>
                    <a:pt x="116697" y="97001"/>
                    <a:pt x="168525" y="104817"/>
                  </a:cubicBezTo>
                  <a:cubicBezTo>
                    <a:pt x="166649" y="98530"/>
                    <a:pt x="164888" y="89662"/>
                    <a:pt x="165796" y="68430"/>
                  </a:cubicBezTo>
                  <a:cubicBezTo>
                    <a:pt x="166838" y="44047"/>
                    <a:pt x="190944" y="0"/>
                    <a:pt x="2411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61CDE015-9AA0-4BE4-A6D9-52CC6CFD28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09375" y="4197069"/>
              <a:ext cx="172150" cy="348350"/>
            </a:xfrm>
            <a:custGeom>
              <a:avLst/>
              <a:gdLst>
                <a:gd name="connsiteX0" fmla="*/ 313271 w 432915"/>
                <a:gd name="connsiteY0" fmla="*/ 455355 h 455920"/>
                <a:gd name="connsiteX1" fmla="*/ 432915 w 432915"/>
                <a:gd name="connsiteY1" fmla="*/ 455355 h 455920"/>
                <a:gd name="connsiteX2" fmla="*/ 432915 w 432915"/>
                <a:gd name="connsiteY2" fmla="*/ 455920 h 455920"/>
                <a:gd name="connsiteX3" fmla="*/ 313271 w 432915"/>
                <a:gd name="connsiteY3" fmla="*/ 455920 h 455920"/>
                <a:gd name="connsiteX4" fmla="*/ 0 w 432915"/>
                <a:gd name="connsiteY4" fmla="*/ 455355 h 455920"/>
                <a:gd name="connsiteX5" fmla="*/ 228291 w 432915"/>
                <a:gd name="connsiteY5" fmla="*/ 455355 h 455920"/>
                <a:gd name="connsiteX6" fmla="*/ 228291 w 432915"/>
                <a:gd name="connsiteY6" fmla="*/ 455920 h 455920"/>
                <a:gd name="connsiteX7" fmla="*/ 0 w 432915"/>
                <a:gd name="connsiteY7" fmla="*/ 455920 h 455920"/>
                <a:gd name="connsiteX8" fmla="*/ 367184 w 432915"/>
                <a:gd name="connsiteY8" fmla="*/ 6 h 455920"/>
                <a:gd name="connsiteX9" fmla="*/ 399197 w 432915"/>
                <a:gd name="connsiteY9" fmla="*/ 2823 h 455920"/>
                <a:gd name="connsiteX10" fmla="*/ 393797 w 432915"/>
                <a:gd name="connsiteY10" fmla="*/ 69600 h 455920"/>
                <a:gd name="connsiteX11" fmla="*/ 313271 w 432915"/>
                <a:gd name="connsiteY11" fmla="*/ 96177 h 455920"/>
                <a:gd name="connsiteX12" fmla="*/ 313271 w 432915"/>
                <a:gd name="connsiteY12" fmla="*/ 140898 h 455920"/>
                <a:gd name="connsiteX13" fmla="*/ 391059 w 432915"/>
                <a:gd name="connsiteY13" fmla="*/ 140898 h 455920"/>
                <a:gd name="connsiteX14" fmla="*/ 385514 w 432915"/>
                <a:gd name="connsiteY14" fmla="*/ 215050 h 455920"/>
                <a:gd name="connsiteX15" fmla="*/ 313271 w 432915"/>
                <a:gd name="connsiteY15" fmla="*/ 216436 h 455920"/>
                <a:gd name="connsiteX16" fmla="*/ 313271 w 432915"/>
                <a:gd name="connsiteY16" fmla="*/ 455355 h 455920"/>
                <a:gd name="connsiteX17" fmla="*/ 228291 w 432915"/>
                <a:gd name="connsiteY17" fmla="*/ 455355 h 455920"/>
                <a:gd name="connsiteX18" fmla="*/ 228291 w 432915"/>
                <a:gd name="connsiteY18" fmla="*/ 216436 h 455920"/>
                <a:gd name="connsiteX19" fmla="*/ 173888 w 432915"/>
                <a:gd name="connsiteY19" fmla="*/ 216436 h 455920"/>
                <a:gd name="connsiteX20" fmla="*/ 173888 w 432915"/>
                <a:gd name="connsiteY20" fmla="*/ 140898 h 455920"/>
                <a:gd name="connsiteX21" fmla="*/ 228291 w 432915"/>
                <a:gd name="connsiteY21" fmla="*/ 140898 h 455920"/>
                <a:gd name="connsiteX22" fmla="*/ 228291 w 432915"/>
                <a:gd name="connsiteY22" fmla="*/ 90429 h 455920"/>
                <a:gd name="connsiteX23" fmla="*/ 228151 w 432915"/>
                <a:gd name="connsiteY23" fmla="*/ 89940 h 455920"/>
                <a:gd name="connsiteX24" fmla="*/ 324674 w 432915"/>
                <a:gd name="connsiteY24" fmla="*/ 971 h 455920"/>
                <a:gd name="connsiteX25" fmla="*/ 367184 w 432915"/>
                <a:gd name="connsiteY25" fmla="*/ 6 h 455920"/>
                <a:gd name="connsiteX0" fmla="*/ 313271 w 432915"/>
                <a:gd name="connsiteY0" fmla="*/ 455355 h 455920"/>
                <a:gd name="connsiteX1" fmla="*/ 432915 w 432915"/>
                <a:gd name="connsiteY1" fmla="*/ 455355 h 455920"/>
                <a:gd name="connsiteX2" fmla="*/ 313271 w 432915"/>
                <a:gd name="connsiteY2" fmla="*/ 455920 h 455920"/>
                <a:gd name="connsiteX3" fmla="*/ 313271 w 432915"/>
                <a:gd name="connsiteY3" fmla="*/ 455355 h 455920"/>
                <a:gd name="connsiteX4" fmla="*/ 0 w 432915"/>
                <a:gd name="connsiteY4" fmla="*/ 455355 h 455920"/>
                <a:gd name="connsiteX5" fmla="*/ 228291 w 432915"/>
                <a:gd name="connsiteY5" fmla="*/ 455355 h 455920"/>
                <a:gd name="connsiteX6" fmla="*/ 228291 w 432915"/>
                <a:gd name="connsiteY6" fmla="*/ 455920 h 455920"/>
                <a:gd name="connsiteX7" fmla="*/ 0 w 432915"/>
                <a:gd name="connsiteY7" fmla="*/ 455920 h 455920"/>
                <a:gd name="connsiteX8" fmla="*/ 0 w 432915"/>
                <a:gd name="connsiteY8" fmla="*/ 455355 h 455920"/>
                <a:gd name="connsiteX9" fmla="*/ 367184 w 432915"/>
                <a:gd name="connsiteY9" fmla="*/ 6 h 455920"/>
                <a:gd name="connsiteX10" fmla="*/ 399197 w 432915"/>
                <a:gd name="connsiteY10" fmla="*/ 2823 h 455920"/>
                <a:gd name="connsiteX11" fmla="*/ 393797 w 432915"/>
                <a:gd name="connsiteY11" fmla="*/ 69600 h 455920"/>
                <a:gd name="connsiteX12" fmla="*/ 313271 w 432915"/>
                <a:gd name="connsiteY12" fmla="*/ 96177 h 455920"/>
                <a:gd name="connsiteX13" fmla="*/ 313271 w 432915"/>
                <a:gd name="connsiteY13" fmla="*/ 140898 h 455920"/>
                <a:gd name="connsiteX14" fmla="*/ 391059 w 432915"/>
                <a:gd name="connsiteY14" fmla="*/ 140898 h 455920"/>
                <a:gd name="connsiteX15" fmla="*/ 385514 w 432915"/>
                <a:gd name="connsiteY15" fmla="*/ 215050 h 455920"/>
                <a:gd name="connsiteX16" fmla="*/ 313271 w 432915"/>
                <a:gd name="connsiteY16" fmla="*/ 216436 h 455920"/>
                <a:gd name="connsiteX17" fmla="*/ 313271 w 432915"/>
                <a:gd name="connsiteY17" fmla="*/ 455355 h 455920"/>
                <a:gd name="connsiteX18" fmla="*/ 228291 w 432915"/>
                <a:gd name="connsiteY18" fmla="*/ 455355 h 455920"/>
                <a:gd name="connsiteX19" fmla="*/ 228291 w 432915"/>
                <a:gd name="connsiteY19" fmla="*/ 216436 h 455920"/>
                <a:gd name="connsiteX20" fmla="*/ 173888 w 432915"/>
                <a:gd name="connsiteY20" fmla="*/ 216436 h 455920"/>
                <a:gd name="connsiteX21" fmla="*/ 173888 w 432915"/>
                <a:gd name="connsiteY21" fmla="*/ 140898 h 455920"/>
                <a:gd name="connsiteX22" fmla="*/ 228291 w 432915"/>
                <a:gd name="connsiteY22" fmla="*/ 140898 h 455920"/>
                <a:gd name="connsiteX23" fmla="*/ 228291 w 432915"/>
                <a:gd name="connsiteY23" fmla="*/ 90429 h 455920"/>
                <a:gd name="connsiteX24" fmla="*/ 228151 w 432915"/>
                <a:gd name="connsiteY24" fmla="*/ 89940 h 455920"/>
                <a:gd name="connsiteX25" fmla="*/ 324674 w 432915"/>
                <a:gd name="connsiteY25" fmla="*/ 971 h 455920"/>
                <a:gd name="connsiteX26" fmla="*/ 367184 w 432915"/>
                <a:gd name="connsiteY26" fmla="*/ 6 h 455920"/>
                <a:gd name="connsiteX0" fmla="*/ 313271 w 399197"/>
                <a:gd name="connsiteY0" fmla="*/ 455355 h 455920"/>
                <a:gd name="connsiteX1" fmla="*/ 313271 w 399197"/>
                <a:gd name="connsiteY1" fmla="*/ 455920 h 455920"/>
                <a:gd name="connsiteX2" fmla="*/ 313271 w 399197"/>
                <a:gd name="connsiteY2" fmla="*/ 455355 h 455920"/>
                <a:gd name="connsiteX3" fmla="*/ 0 w 399197"/>
                <a:gd name="connsiteY3" fmla="*/ 455355 h 455920"/>
                <a:gd name="connsiteX4" fmla="*/ 228291 w 399197"/>
                <a:gd name="connsiteY4" fmla="*/ 455355 h 455920"/>
                <a:gd name="connsiteX5" fmla="*/ 228291 w 399197"/>
                <a:gd name="connsiteY5" fmla="*/ 455920 h 455920"/>
                <a:gd name="connsiteX6" fmla="*/ 0 w 399197"/>
                <a:gd name="connsiteY6" fmla="*/ 455920 h 455920"/>
                <a:gd name="connsiteX7" fmla="*/ 0 w 399197"/>
                <a:gd name="connsiteY7" fmla="*/ 455355 h 455920"/>
                <a:gd name="connsiteX8" fmla="*/ 367184 w 399197"/>
                <a:gd name="connsiteY8" fmla="*/ 6 h 455920"/>
                <a:gd name="connsiteX9" fmla="*/ 399197 w 399197"/>
                <a:gd name="connsiteY9" fmla="*/ 2823 h 455920"/>
                <a:gd name="connsiteX10" fmla="*/ 393797 w 399197"/>
                <a:gd name="connsiteY10" fmla="*/ 69600 h 455920"/>
                <a:gd name="connsiteX11" fmla="*/ 313271 w 399197"/>
                <a:gd name="connsiteY11" fmla="*/ 96177 h 455920"/>
                <a:gd name="connsiteX12" fmla="*/ 313271 w 399197"/>
                <a:gd name="connsiteY12" fmla="*/ 140898 h 455920"/>
                <a:gd name="connsiteX13" fmla="*/ 391059 w 399197"/>
                <a:gd name="connsiteY13" fmla="*/ 140898 h 455920"/>
                <a:gd name="connsiteX14" fmla="*/ 385514 w 399197"/>
                <a:gd name="connsiteY14" fmla="*/ 215050 h 455920"/>
                <a:gd name="connsiteX15" fmla="*/ 313271 w 399197"/>
                <a:gd name="connsiteY15" fmla="*/ 216436 h 455920"/>
                <a:gd name="connsiteX16" fmla="*/ 313271 w 399197"/>
                <a:gd name="connsiteY16" fmla="*/ 455355 h 455920"/>
                <a:gd name="connsiteX17" fmla="*/ 228291 w 399197"/>
                <a:gd name="connsiteY17" fmla="*/ 455355 h 455920"/>
                <a:gd name="connsiteX18" fmla="*/ 228291 w 399197"/>
                <a:gd name="connsiteY18" fmla="*/ 216436 h 455920"/>
                <a:gd name="connsiteX19" fmla="*/ 173888 w 399197"/>
                <a:gd name="connsiteY19" fmla="*/ 216436 h 455920"/>
                <a:gd name="connsiteX20" fmla="*/ 173888 w 399197"/>
                <a:gd name="connsiteY20" fmla="*/ 140898 h 455920"/>
                <a:gd name="connsiteX21" fmla="*/ 228291 w 399197"/>
                <a:gd name="connsiteY21" fmla="*/ 140898 h 455920"/>
                <a:gd name="connsiteX22" fmla="*/ 228291 w 399197"/>
                <a:gd name="connsiteY22" fmla="*/ 90429 h 455920"/>
                <a:gd name="connsiteX23" fmla="*/ 228151 w 399197"/>
                <a:gd name="connsiteY23" fmla="*/ 89940 h 455920"/>
                <a:gd name="connsiteX24" fmla="*/ 324674 w 399197"/>
                <a:gd name="connsiteY24" fmla="*/ 971 h 455920"/>
                <a:gd name="connsiteX25" fmla="*/ 367184 w 399197"/>
                <a:gd name="connsiteY25" fmla="*/ 6 h 455920"/>
                <a:gd name="connsiteX0" fmla="*/ 313271 w 399197"/>
                <a:gd name="connsiteY0" fmla="*/ 455355 h 455920"/>
                <a:gd name="connsiteX1" fmla="*/ 313271 w 399197"/>
                <a:gd name="connsiteY1" fmla="*/ 455920 h 455920"/>
                <a:gd name="connsiteX2" fmla="*/ 313271 w 399197"/>
                <a:gd name="connsiteY2" fmla="*/ 455355 h 455920"/>
                <a:gd name="connsiteX3" fmla="*/ 0 w 399197"/>
                <a:gd name="connsiteY3" fmla="*/ 455920 h 455920"/>
                <a:gd name="connsiteX4" fmla="*/ 228291 w 399197"/>
                <a:gd name="connsiteY4" fmla="*/ 455355 h 455920"/>
                <a:gd name="connsiteX5" fmla="*/ 228291 w 399197"/>
                <a:gd name="connsiteY5" fmla="*/ 455920 h 455920"/>
                <a:gd name="connsiteX6" fmla="*/ 0 w 399197"/>
                <a:gd name="connsiteY6" fmla="*/ 455920 h 455920"/>
                <a:gd name="connsiteX7" fmla="*/ 367184 w 399197"/>
                <a:gd name="connsiteY7" fmla="*/ 6 h 455920"/>
                <a:gd name="connsiteX8" fmla="*/ 399197 w 399197"/>
                <a:gd name="connsiteY8" fmla="*/ 2823 h 455920"/>
                <a:gd name="connsiteX9" fmla="*/ 393797 w 399197"/>
                <a:gd name="connsiteY9" fmla="*/ 69600 h 455920"/>
                <a:gd name="connsiteX10" fmla="*/ 313271 w 399197"/>
                <a:gd name="connsiteY10" fmla="*/ 96177 h 455920"/>
                <a:gd name="connsiteX11" fmla="*/ 313271 w 399197"/>
                <a:gd name="connsiteY11" fmla="*/ 140898 h 455920"/>
                <a:gd name="connsiteX12" fmla="*/ 391059 w 399197"/>
                <a:gd name="connsiteY12" fmla="*/ 140898 h 455920"/>
                <a:gd name="connsiteX13" fmla="*/ 385514 w 399197"/>
                <a:gd name="connsiteY13" fmla="*/ 215050 h 455920"/>
                <a:gd name="connsiteX14" fmla="*/ 313271 w 399197"/>
                <a:gd name="connsiteY14" fmla="*/ 216436 h 455920"/>
                <a:gd name="connsiteX15" fmla="*/ 313271 w 399197"/>
                <a:gd name="connsiteY15" fmla="*/ 455355 h 455920"/>
                <a:gd name="connsiteX16" fmla="*/ 228291 w 399197"/>
                <a:gd name="connsiteY16" fmla="*/ 455355 h 455920"/>
                <a:gd name="connsiteX17" fmla="*/ 228291 w 399197"/>
                <a:gd name="connsiteY17" fmla="*/ 216436 h 455920"/>
                <a:gd name="connsiteX18" fmla="*/ 173888 w 399197"/>
                <a:gd name="connsiteY18" fmla="*/ 216436 h 455920"/>
                <a:gd name="connsiteX19" fmla="*/ 173888 w 399197"/>
                <a:gd name="connsiteY19" fmla="*/ 140898 h 455920"/>
                <a:gd name="connsiteX20" fmla="*/ 228291 w 399197"/>
                <a:gd name="connsiteY20" fmla="*/ 140898 h 455920"/>
                <a:gd name="connsiteX21" fmla="*/ 228291 w 399197"/>
                <a:gd name="connsiteY21" fmla="*/ 90429 h 455920"/>
                <a:gd name="connsiteX22" fmla="*/ 228151 w 399197"/>
                <a:gd name="connsiteY22" fmla="*/ 89940 h 455920"/>
                <a:gd name="connsiteX23" fmla="*/ 324674 w 399197"/>
                <a:gd name="connsiteY23" fmla="*/ 971 h 455920"/>
                <a:gd name="connsiteX24" fmla="*/ 367184 w 399197"/>
                <a:gd name="connsiteY24" fmla="*/ 6 h 455920"/>
                <a:gd name="connsiteX0" fmla="*/ 139383 w 225309"/>
                <a:gd name="connsiteY0" fmla="*/ 455355 h 455920"/>
                <a:gd name="connsiteX1" fmla="*/ 139383 w 225309"/>
                <a:gd name="connsiteY1" fmla="*/ 455920 h 455920"/>
                <a:gd name="connsiteX2" fmla="*/ 139383 w 225309"/>
                <a:gd name="connsiteY2" fmla="*/ 455355 h 455920"/>
                <a:gd name="connsiteX3" fmla="*/ 54403 w 225309"/>
                <a:gd name="connsiteY3" fmla="*/ 455920 h 455920"/>
                <a:gd name="connsiteX4" fmla="*/ 54403 w 225309"/>
                <a:gd name="connsiteY4" fmla="*/ 455355 h 455920"/>
                <a:gd name="connsiteX5" fmla="*/ 54403 w 225309"/>
                <a:gd name="connsiteY5" fmla="*/ 455920 h 455920"/>
                <a:gd name="connsiteX6" fmla="*/ 193296 w 225309"/>
                <a:gd name="connsiteY6" fmla="*/ 6 h 455920"/>
                <a:gd name="connsiteX7" fmla="*/ 225309 w 225309"/>
                <a:gd name="connsiteY7" fmla="*/ 2823 h 455920"/>
                <a:gd name="connsiteX8" fmla="*/ 219909 w 225309"/>
                <a:gd name="connsiteY8" fmla="*/ 69600 h 455920"/>
                <a:gd name="connsiteX9" fmla="*/ 139383 w 225309"/>
                <a:gd name="connsiteY9" fmla="*/ 96177 h 455920"/>
                <a:gd name="connsiteX10" fmla="*/ 139383 w 225309"/>
                <a:gd name="connsiteY10" fmla="*/ 140898 h 455920"/>
                <a:gd name="connsiteX11" fmla="*/ 217171 w 225309"/>
                <a:gd name="connsiteY11" fmla="*/ 140898 h 455920"/>
                <a:gd name="connsiteX12" fmla="*/ 211626 w 225309"/>
                <a:gd name="connsiteY12" fmla="*/ 215050 h 455920"/>
                <a:gd name="connsiteX13" fmla="*/ 139383 w 225309"/>
                <a:gd name="connsiteY13" fmla="*/ 216436 h 455920"/>
                <a:gd name="connsiteX14" fmla="*/ 139383 w 225309"/>
                <a:gd name="connsiteY14" fmla="*/ 455355 h 455920"/>
                <a:gd name="connsiteX15" fmla="*/ 54403 w 225309"/>
                <a:gd name="connsiteY15" fmla="*/ 455355 h 455920"/>
                <a:gd name="connsiteX16" fmla="*/ 54403 w 225309"/>
                <a:gd name="connsiteY16" fmla="*/ 216436 h 455920"/>
                <a:gd name="connsiteX17" fmla="*/ 0 w 225309"/>
                <a:gd name="connsiteY17" fmla="*/ 216436 h 455920"/>
                <a:gd name="connsiteX18" fmla="*/ 0 w 225309"/>
                <a:gd name="connsiteY18" fmla="*/ 140898 h 455920"/>
                <a:gd name="connsiteX19" fmla="*/ 54403 w 225309"/>
                <a:gd name="connsiteY19" fmla="*/ 140898 h 455920"/>
                <a:gd name="connsiteX20" fmla="*/ 54403 w 225309"/>
                <a:gd name="connsiteY20" fmla="*/ 90429 h 455920"/>
                <a:gd name="connsiteX21" fmla="*/ 54263 w 225309"/>
                <a:gd name="connsiteY21" fmla="*/ 89940 h 455920"/>
                <a:gd name="connsiteX22" fmla="*/ 150786 w 225309"/>
                <a:gd name="connsiteY22" fmla="*/ 971 h 455920"/>
                <a:gd name="connsiteX23" fmla="*/ 193296 w 225309"/>
                <a:gd name="connsiteY23" fmla="*/ 6 h 45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5309" h="455920">
                  <a:moveTo>
                    <a:pt x="139383" y="455355"/>
                  </a:moveTo>
                  <a:lnTo>
                    <a:pt x="139383" y="455920"/>
                  </a:lnTo>
                  <a:lnTo>
                    <a:pt x="139383" y="455355"/>
                  </a:lnTo>
                  <a:close/>
                  <a:moveTo>
                    <a:pt x="54403" y="455920"/>
                  </a:moveTo>
                  <a:lnTo>
                    <a:pt x="54403" y="455355"/>
                  </a:lnTo>
                  <a:lnTo>
                    <a:pt x="54403" y="455920"/>
                  </a:lnTo>
                  <a:close/>
                  <a:moveTo>
                    <a:pt x="193296" y="6"/>
                  </a:moveTo>
                  <a:cubicBezTo>
                    <a:pt x="204595" y="73"/>
                    <a:pt x="214144" y="770"/>
                    <a:pt x="225309" y="2823"/>
                  </a:cubicBezTo>
                  <a:cubicBezTo>
                    <a:pt x="225271" y="27274"/>
                    <a:pt x="222913" y="50194"/>
                    <a:pt x="219909" y="69600"/>
                  </a:cubicBezTo>
                  <a:cubicBezTo>
                    <a:pt x="188141" y="67117"/>
                    <a:pt x="138250" y="66776"/>
                    <a:pt x="139383" y="96177"/>
                  </a:cubicBezTo>
                  <a:lnTo>
                    <a:pt x="139383" y="140898"/>
                  </a:lnTo>
                  <a:lnTo>
                    <a:pt x="217171" y="140898"/>
                  </a:lnTo>
                  <a:lnTo>
                    <a:pt x="211626" y="215050"/>
                  </a:lnTo>
                  <a:lnTo>
                    <a:pt x="139383" y="216436"/>
                  </a:lnTo>
                  <a:lnTo>
                    <a:pt x="139383" y="455355"/>
                  </a:lnTo>
                  <a:lnTo>
                    <a:pt x="54403" y="455355"/>
                  </a:lnTo>
                  <a:lnTo>
                    <a:pt x="54403" y="216436"/>
                  </a:lnTo>
                  <a:lnTo>
                    <a:pt x="0" y="216436"/>
                  </a:lnTo>
                  <a:lnTo>
                    <a:pt x="0" y="140898"/>
                  </a:lnTo>
                  <a:lnTo>
                    <a:pt x="54403" y="140898"/>
                  </a:lnTo>
                  <a:lnTo>
                    <a:pt x="54403" y="90429"/>
                  </a:lnTo>
                  <a:cubicBezTo>
                    <a:pt x="54356" y="90266"/>
                    <a:pt x="54310" y="90103"/>
                    <a:pt x="54263" y="89940"/>
                  </a:cubicBezTo>
                  <a:cubicBezTo>
                    <a:pt x="54393" y="21715"/>
                    <a:pt x="104084" y="2174"/>
                    <a:pt x="150786" y="971"/>
                  </a:cubicBezTo>
                  <a:cubicBezTo>
                    <a:pt x="168948" y="503"/>
                    <a:pt x="181997" y="-60"/>
                    <a:pt x="19329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C5435E4-A5D2-465D-AC14-AC1BE0EA5AAA}"/>
                </a:ext>
              </a:extLst>
            </p:cNvPr>
            <p:cNvSpPr/>
            <p:nvPr/>
          </p:nvSpPr>
          <p:spPr>
            <a:xfrm>
              <a:off x="8105957" y="3478924"/>
              <a:ext cx="284621" cy="282605"/>
            </a:xfrm>
            <a:custGeom>
              <a:avLst/>
              <a:gdLst>
                <a:gd name="connsiteX0" fmla="*/ 249204 w 299575"/>
                <a:gd name="connsiteY0" fmla="*/ 123541 h 297454"/>
                <a:gd name="connsiteX1" fmla="*/ 241250 w 299575"/>
                <a:gd name="connsiteY1" fmla="*/ 136266 h 297454"/>
                <a:gd name="connsiteX2" fmla="*/ 229055 w 299575"/>
                <a:gd name="connsiteY2" fmla="*/ 198302 h 297454"/>
                <a:gd name="connsiteX3" fmla="*/ 116648 w 299575"/>
                <a:gd name="connsiteY3" fmla="*/ 234888 h 297454"/>
                <a:gd name="connsiteX4" fmla="*/ 59914 w 299575"/>
                <a:gd name="connsiteY4" fmla="*/ 135736 h 297454"/>
                <a:gd name="connsiteX5" fmla="*/ 58324 w 299575"/>
                <a:gd name="connsiteY5" fmla="*/ 125662 h 297454"/>
                <a:gd name="connsiteX6" fmla="*/ 36585 w 299575"/>
                <a:gd name="connsiteY6" fmla="*/ 125131 h 297454"/>
                <a:gd name="connsiteX7" fmla="*/ 31813 w 299575"/>
                <a:gd name="connsiteY7" fmla="*/ 137857 h 297454"/>
                <a:gd name="connsiteX8" fmla="*/ 31813 w 299575"/>
                <a:gd name="connsiteY8" fmla="*/ 247082 h 297454"/>
                <a:gd name="connsiteX9" fmla="*/ 51961 w 299575"/>
                <a:gd name="connsiteY9" fmla="*/ 266701 h 297454"/>
                <a:gd name="connsiteX10" fmla="*/ 150052 w 299575"/>
                <a:gd name="connsiteY10" fmla="*/ 266701 h 297454"/>
                <a:gd name="connsiteX11" fmla="*/ 250794 w 299575"/>
                <a:gd name="connsiteY11" fmla="*/ 266701 h 297454"/>
                <a:gd name="connsiteX12" fmla="*/ 269352 w 299575"/>
                <a:gd name="connsiteY12" fmla="*/ 250264 h 297454"/>
                <a:gd name="connsiteX13" fmla="*/ 269352 w 299575"/>
                <a:gd name="connsiteY13" fmla="*/ 134675 h 297454"/>
                <a:gd name="connsiteX14" fmla="*/ 261863 w 299575"/>
                <a:gd name="connsiteY14" fmla="*/ 123541 h 297454"/>
                <a:gd name="connsiteX15" fmla="*/ 249204 w 299575"/>
                <a:gd name="connsiteY15" fmla="*/ 123541 h 297454"/>
                <a:gd name="connsiteX16" fmla="*/ 151642 w 299575"/>
                <a:gd name="connsiteY16" fmla="*/ 88016 h 297454"/>
                <a:gd name="connsiteX17" fmla="*/ 89076 w 299575"/>
                <a:gd name="connsiteY17" fmla="*/ 147931 h 297454"/>
                <a:gd name="connsiteX18" fmla="*/ 150582 w 299575"/>
                <a:gd name="connsiteY18" fmla="*/ 208377 h 297454"/>
                <a:gd name="connsiteX19" fmla="*/ 212088 w 299575"/>
                <a:gd name="connsiteY19" fmla="*/ 148461 h 297454"/>
                <a:gd name="connsiteX20" fmla="*/ 151642 w 299575"/>
                <a:gd name="connsiteY20" fmla="*/ 88016 h 297454"/>
                <a:gd name="connsiteX21" fmla="*/ 234357 w 299575"/>
                <a:gd name="connsiteY21" fmla="*/ 29162 h 297454"/>
                <a:gd name="connsiteX22" fmla="*/ 203605 w 299575"/>
                <a:gd name="connsiteY22" fmla="*/ 60444 h 297454"/>
                <a:gd name="connsiteX23" fmla="*/ 235948 w 299575"/>
                <a:gd name="connsiteY23" fmla="*/ 92258 h 297454"/>
                <a:gd name="connsiteX24" fmla="*/ 268822 w 299575"/>
                <a:gd name="connsiteY24" fmla="*/ 59914 h 297454"/>
                <a:gd name="connsiteX25" fmla="*/ 268822 w 299575"/>
                <a:gd name="connsiteY25" fmla="*/ 53552 h 297454"/>
                <a:gd name="connsiteX26" fmla="*/ 245492 w 299575"/>
                <a:gd name="connsiteY26" fmla="*/ 29162 h 297454"/>
                <a:gd name="connsiteX27" fmla="*/ 234357 w 299575"/>
                <a:gd name="connsiteY27" fmla="*/ 29162 h 297454"/>
                <a:gd name="connsiteX28" fmla="*/ 41887 w 299575"/>
                <a:gd name="connsiteY28" fmla="*/ 0 h 297454"/>
                <a:gd name="connsiteX29" fmla="*/ 258217 w 299575"/>
                <a:gd name="connsiteY29" fmla="*/ 0 h 297454"/>
                <a:gd name="connsiteX30" fmla="*/ 299575 w 299575"/>
                <a:gd name="connsiteY30" fmla="*/ 41887 h 297454"/>
                <a:gd name="connsiteX31" fmla="*/ 299575 w 299575"/>
                <a:gd name="connsiteY31" fmla="*/ 255567 h 297454"/>
                <a:gd name="connsiteX32" fmla="*/ 257687 w 299575"/>
                <a:gd name="connsiteY32" fmla="*/ 297454 h 297454"/>
                <a:gd name="connsiteX33" fmla="*/ 149522 w 299575"/>
                <a:gd name="connsiteY33" fmla="*/ 297454 h 297454"/>
                <a:gd name="connsiteX34" fmla="*/ 41357 w 299575"/>
                <a:gd name="connsiteY34" fmla="*/ 297454 h 297454"/>
                <a:gd name="connsiteX35" fmla="*/ 0 w 299575"/>
                <a:gd name="connsiteY35" fmla="*/ 256096 h 297454"/>
                <a:gd name="connsiteX36" fmla="*/ 0 w 299575"/>
                <a:gd name="connsiteY36" fmla="*/ 41357 h 297454"/>
                <a:gd name="connsiteX37" fmla="*/ 41887 w 299575"/>
                <a:gd name="connsiteY37" fmla="*/ 0 h 29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99575" h="297454">
                  <a:moveTo>
                    <a:pt x="249204" y="123541"/>
                  </a:moveTo>
                  <a:cubicBezTo>
                    <a:pt x="240190" y="123011"/>
                    <a:pt x="239659" y="128843"/>
                    <a:pt x="241250" y="136266"/>
                  </a:cubicBezTo>
                  <a:cubicBezTo>
                    <a:pt x="245492" y="158536"/>
                    <a:pt x="240720" y="179214"/>
                    <a:pt x="229055" y="198302"/>
                  </a:cubicBezTo>
                  <a:cubicBezTo>
                    <a:pt x="206255" y="234888"/>
                    <a:pt x="158536" y="250264"/>
                    <a:pt x="116648" y="234888"/>
                  </a:cubicBezTo>
                  <a:cubicBezTo>
                    <a:pt x="83774" y="222692"/>
                    <a:pt x="50901" y="185577"/>
                    <a:pt x="59914" y="135736"/>
                  </a:cubicBezTo>
                  <a:cubicBezTo>
                    <a:pt x="60444" y="132555"/>
                    <a:pt x="62565" y="127252"/>
                    <a:pt x="58324" y="125662"/>
                  </a:cubicBezTo>
                  <a:cubicBezTo>
                    <a:pt x="51431" y="122481"/>
                    <a:pt x="43477" y="123541"/>
                    <a:pt x="36585" y="125131"/>
                  </a:cubicBezTo>
                  <a:cubicBezTo>
                    <a:pt x="30222" y="126722"/>
                    <a:pt x="31813" y="133085"/>
                    <a:pt x="31813" y="137857"/>
                  </a:cubicBezTo>
                  <a:cubicBezTo>
                    <a:pt x="31813" y="174442"/>
                    <a:pt x="31813" y="210497"/>
                    <a:pt x="31813" y="247082"/>
                  </a:cubicBezTo>
                  <a:cubicBezTo>
                    <a:pt x="31813" y="262989"/>
                    <a:pt x="35524" y="266701"/>
                    <a:pt x="51961" y="266701"/>
                  </a:cubicBezTo>
                  <a:cubicBezTo>
                    <a:pt x="84835" y="266701"/>
                    <a:pt x="117178" y="266701"/>
                    <a:pt x="150052" y="266701"/>
                  </a:cubicBezTo>
                  <a:cubicBezTo>
                    <a:pt x="183456" y="266701"/>
                    <a:pt x="217390" y="266701"/>
                    <a:pt x="250794" y="266701"/>
                  </a:cubicBezTo>
                  <a:cubicBezTo>
                    <a:pt x="262459" y="266701"/>
                    <a:pt x="269352" y="261929"/>
                    <a:pt x="269352" y="250264"/>
                  </a:cubicBezTo>
                  <a:cubicBezTo>
                    <a:pt x="269352" y="211558"/>
                    <a:pt x="269352" y="173382"/>
                    <a:pt x="269352" y="134675"/>
                  </a:cubicBezTo>
                  <a:cubicBezTo>
                    <a:pt x="268822" y="126987"/>
                    <a:pt x="265773" y="124337"/>
                    <a:pt x="261863" y="123541"/>
                  </a:cubicBezTo>
                  <a:cubicBezTo>
                    <a:pt x="257952" y="122746"/>
                    <a:pt x="253180" y="123806"/>
                    <a:pt x="249204" y="123541"/>
                  </a:cubicBezTo>
                  <a:close/>
                  <a:moveTo>
                    <a:pt x="151642" y="88016"/>
                  </a:moveTo>
                  <a:cubicBezTo>
                    <a:pt x="116648" y="87486"/>
                    <a:pt x="89076" y="113997"/>
                    <a:pt x="89076" y="147931"/>
                  </a:cubicBezTo>
                  <a:cubicBezTo>
                    <a:pt x="89076" y="180805"/>
                    <a:pt x="117178" y="208377"/>
                    <a:pt x="150582" y="208377"/>
                  </a:cubicBezTo>
                  <a:cubicBezTo>
                    <a:pt x="183986" y="208377"/>
                    <a:pt x="212088" y="181335"/>
                    <a:pt x="212088" y="148461"/>
                  </a:cubicBezTo>
                  <a:cubicBezTo>
                    <a:pt x="212088" y="115058"/>
                    <a:pt x="185577" y="88546"/>
                    <a:pt x="151642" y="88016"/>
                  </a:cubicBezTo>
                  <a:close/>
                  <a:moveTo>
                    <a:pt x="234357" y="29162"/>
                  </a:moveTo>
                  <a:cubicBezTo>
                    <a:pt x="207846" y="29162"/>
                    <a:pt x="204135" y="32873"/>
                    <a:pt x="203605" y="60444"/>
                  </a:cubicBezTo>
                  <a:cubicBezTo>
                    <a:pt x="203605" y="90137"/>
                    <a:pt x="205195" y="92258"/>
                    <a:pt x="235948" y="92258"/>
                  </a:cubicBezTo>
                  <a:cubicBezTo>
                    <a:pt x="267762" y="92258"/>
                    <a:pt x="268822" y="91197"/>
                    <a:pt x="268822" y="59914"/>
                  </a:cubicBezTo>
                  <a:cubicBezTo>
                    <a:pt x="268822" y="57794"/>
                    <a:pt x="268822" y="55673"/>
                    <a:pt x="268822" y="53552"/>
                  </a:cubicBezTo>
                  <a:cubicBezTo>
                    <a:pt x="268822" y="35524"/>
                    <a:pt x="263519" y="29692"/>
                    <a:pt x="245492" y="29162"/>
                  </a:cubicBezTo>
                  <a:cubicBezTo>
                    <a:pt x="241781" y="29162"/>
                    <a:pt x="238069" y="29162"/>
                    <a:pt x="234357" y="29162"/>
                  </a:cubicBezTo>
                  <a:close/>
                  <a:moveTo>
                    <a:pt x="41887" y="0"/>
                  </a:moveTo>
                  <a:cubicBezTo>
                    <a:pt x="113998" y="0"/>
                    <a:pt x="186108" y="0"/>
                    <a:pt x="258217" y="0"/>
                  </a:cubicBezTo>
                  <a:cubicBezTo>
                    <a:pt x="284728" y="0"/>
                    <a:pt x="299575" y="14846"/>
                    <a:pt x="299575" y="41887"/>
                  </a:cubicBezTo>
                  <a:cubicBezTo>
                    <a:pt x="299575" y="112937"/>
                    <a:pt x="299575" y="184517"/>
                    <a:pt x="299575" y="255567"/>
                  </a:cubicBezTo>
                  <a:cubicBezTo>
                    <a:pt x="299575" y="283138"/>
                    <a:pt x="285789" y="297454"/>
                    <a:pt x="257687" y="297454"/>
                  </a:cubicBezTo>
                  <a:cubicBezTo>
                    <a:pt x="221632" y="297454"/>
                    <a:pt x="185577" y="297454"/>
                    <a:pt x="149522" y="297454"/>
                  </a:cubicBezTo>
                  <a:cubicBezTo>
                    <a:pt x="113467" y="297454"/>
                    <a:pt x="77412" y="297454"/>
                    <a:pt x="41357" y="297454"/>
                  </a:cubicBezTo>
                  <a:cubicBezTo>
                    <a:pt x="14315" y="297454"/>
                    <a:pt x="0" y="283138"/>
                    <a:pt x="0" y="256096"/>
                  </a:cubicBezTo>
                  <a:cubicBezTo>
                    <a:pt x="0" y="184517"/>
                    <a:pt x="0" y="112937"/>
                    <a:pt x="0" y="41357"/>
                  </a:cubicBezTo>
                  <a:cubicBezTo>
                    <a:pt x="0" y="14315"/>
                    <a:pt x="14846" y="0"/>
                    <a:pt x="4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32D70F0-F5AD-417D-A95D-1EBA385A7C8E}"/>
              </a:ext>
            </a:extLst>
          </p:cNvPr>
          <p:cNvSpPr txBox="1"/>
          <p:nvPr/>
        </p:nvSpPr>
        <p:spPr>
          <a:xfrm>
            <a:off x="226988" y="1475236"/>
            <a:ext cx="7378998" cy="5041380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/>
              <a:t>Запись</a:t>
            </a:r>
            <a:r>
              <a:rPr lang="mn-MN" sz="2800" b="1" dirty="0" smtClean="0"/>
              <a:t> </a:t>
            </a:r>
            <a:r>
              <a:rPr lang="mn-MN" sz="2800" i="1" dirty="0" smtClean="0"/>
              <a:t>-</a:t>
            </a:r>
            <a:r>
              <a:rPr lang="ru-RU" sz="2800" i="1" dirty="0" smtClean="0"/>
              <a:t> физический или поведенческий образец запоминается системой</a:t>
            </a:r>
            <a:r>
              <a:rPr lang="mn-MN" sz="2800" i="1" dirty="0" smtClean="0"/>
              <a:t>.</a:t>
            </a:r>
          </a:p>
          <a:p>
            <a:pPr>
              <a:lnSpc>
                <a:spcPct val="90000"/>
              </a:lnSpc>
            </a:pPr>
            <a:endParaRPr lang="mn-MN" sz="2800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/>
              <a:t>Выделение</a:t>
            </a:r>
            <a:r>
              <a:rPr lang="mn-MN" sz="2800" i="1" dirty="0" smtClean="0"/>
              <a:t> -</a:t>
            </a:r>
            <a:r>
              <a:rPr lang="ru-RU" sz="2800" i="1" dirty="0" smtClean="0"/>
              <a:t> уникальная информация выделяется из образца системы и составляется биометрический образец</a:t>
            </a:r>
            <a:r>
              <a:rPr lang="mn-MN" sz="2800" i="1" dirty="0" smtClean="0"/>
              <a:t>.</a:t>
            </a:r>
          </a:p>
          <a:p>
            <a:pPr>
              <a:lnSpc>
                <a:spcPct val="90000"/>
              </a:lnSpc>
            </a:pPr>
            <a:endParaRPr lang="mn-MN" sz="2800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/>
              <a:t>Сравнение</a:t>
            </a:r>
            <a:r>
              <a:rPr lang="ru-RU" sz="2800" i="1" dirty="0" smtClean="0"/>
              <a:t> </a:t>
            </a:r>
            <a:r>
              <a:rPr lang="mn-MN" sz="2800" i="1" dirty="0" smtClean="0"/>
              <a:t>-</a:t>
            </a:r>
            <a:r>
              <a:rPr lang="ru-RU" sz="2800" i="1" dirty="0" smtClean="0"/>
              <a:t> имеющийся в базе данных образец сравнивается с представленным</a:t>
            </a:r>
            <a:r>
              <a:rPr lang="mn-MN" sz="2800" i="1" dirty="0" smtClean="0"/>
              <a:t>.</a:t>
            </a:r>
          </a:p>
          <a:p>
            <a:pPr>
              <a:lnSpc>
                <a:spcPct val="90000"/>
              </a:lnSpc>
            </a:pPr>
            <a:endParaRPr lang="mn-MN" sz="2800" i="1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b="1" dirty="0" smtClean="0"/>
              <a:t>Совпадение/несовпадение</a:t>
            </a:r>
            <a:r>
              <a:rPr lang="ru-RU" sz="2800" i="1" dirty="0" smtClean="0"/>
              <a:t> — система решает, совпадают ли биометрические образцы, и выносит решение.</a:t>
            </a:r>
            <a:endParaRPr lang="ru-RU" sz="2800" i="1" dirty="0"/>
          </a:p>
        </p:txBody>
      </p:sp>
      <p:grpSp>
        <p:nvGrpSpPr>
          <p:cNvPr id="69" name="Graphic 21">
            <a:extLst>
              <a:ext uri="{FF2B5EF4-FFF2-40B4-BE49-F238E27FC236}">
                <a16:creationId xmlns:a16="http://schemas.microsoft.com/office/drawing/2014/main" xmlns="" id="{136A6F70-EC0E-44A0-92BC-82B2BEB44690}"/>
              </a:ext>
            </a:extLst>
          </p:cNvPr>
          <p:cNvGrpSpPr/>
          <p:nvPr/>
        </p:nvGrpSpPr>
        <p:grpSpPr>
          <a:xfrm>
            <a:off x="9160799" y="3417016"/>
            <a:ext cx="687792" cy="883022"/>
            <a:chOff x="3425127" y="0"/>
            <a:chExt cx="5341746" cy="685800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299BCC67-341C-42B6-8A43-DD85BF186024}"/>
                </a:ext>
              </a:extLst>
            </p:cNvPr>
            <p:cNvSpPr/>
            <p:nvPr/>
          </p:nvSpPr>
          <p:spPr>
            <a:xfrm>
              <a:off x="3425013" y="0"/>
              <a:ext cx="5341478" cy="6856954"/>
            </a:xfrm>
            <a:custGeom>
              <a:avLst/>
              <a:gdLst>
                <a:gd name="connsiteX0" fmla="*/ 2688415 w 5341478"/>
                <a:gd name="connsiteY0" fmla="*/ 0 h 6856954"/>
                <a:gd name="connsiteX1" fmla="*/ 25123 w 5341478"/>
                <a:gd name="connsiteY1" fmla="*/ 1019550 h 6856954"/>
                <a:gd name="connsiteX2" fmla="*/ 25123 w 5341478"/>
                <a:gd name="connsiteY2" fmla="*/ 3846231 h 6856954"/>
                <a:gd name="connsiteX3" fmla="*/ 2642056 w 5341478"/>
                <a:gd name="connsiteY3" fmla="*/ 6856955 h 6856954"/>
                <a:gd name="connsiteX4" fmla="*/ 5338636 w 5341478"/>
                <a:gd name="connsiteY4" fmla="*/ 3952543 h 6856954"/>
                <a:gd name="connsiteX5" fmla="*/ 5338636 w 5341478"/>
                <a:gd name="connsiteY5" fmla="*/ 1048917 h 6856954"/>
                <a:gd name="connsiteX6" fmla="*/ 2688415 w 5341478"/>
                <a:gd name="connsiteY6" fmla="*/ 0 h 685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41478" h="6856954">
                  <a:moveTo>
                    <a:pt x="2688415" y="0"/>
                  </a:moveTo>
                  <a:cubicBezTo>
                    <a:pt x="2688415" y="0"/>
                    <a:pt x="956487" y="1166644"/>
                    <a:pt x="25123" y="1019550"/>
                  </a:cubicBezTo>
                  <a:cubicBezTo>
                    <a:pt x="-26116" y="2058707"/>
                    <a:pt x="15276" y="3058651"/>
                    <a:pt x="25123" y="3846231"/>
                  </a:cubicBezTo>
                  <a:cubicBezTo>
                    <a:pt x="54577" y="5744861"/>
                    <a:pt x="2642056" y="6856955"/>
                    <a:pt x="2642056" y="6856955"/>
                  </a:cubicBezTo>
                  <a:cubicBezTo>
                    <a:pt x="2642056" y="6856955"/>
                    <a:pt x="5064141" y="5921234"/>
                    <a:pt x="5338636" y="3952543"/>
                  </a:cubicBezTo>
                  <a:cubicBezTo>
                    <a:pt x="5328789" y="2980224"/>
                    <a:pt x="5348483" y="1950827"/>
                    <a:pt x="5338636" y="1048917"/>
                  </a:cubicBezTo>
                  <a:cubicBezTo>
                    <a:pt x="3593636" y="764663"/>
                    <a:pt x="2688415" y="0"/>
                    <a:pt x="2688415" y="0"/>
                  </a:cubicBezTo>
                  <a:close/>
                </a:path>
              </a:pathLst>
            </a:custGeom>
            <a:noFill/>
            <a:ln w="317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F8AFCEAF-F4F5-4EF4-A7E9-9C9498ACDDF2}"/>
                </a:ext>
              </a:extLst>
            </p:cNvPr>
            <p:cNvSpPr/>
            <p:nvPr/>
          </p:nvSpPr>
          <p:spPr>
            <a:xfrm>
              <a:off x="3692070" y="321376"/>
              <a:ext cx="4817313" cy="6184138"/>
            </a:xfrm>
            <a:custGeom>
              <a:avLst/>
              <a:gdLst>
                <a:gd name="connsiteX0" fmla="*/ 2424582 w 4817313"/>
                <a:gd name="connsiteY0" fmla="*/ 0 h 6184138"/>
                <a:gd name="connsiteX1" fmla="*/ 22626 w 4817313"/>
                <a:gd name="connsiteY1" fmla="*/ 919512 h 6184138"/>
                <a:gd name="connsiteX2" fmla="*/ 22626 w 4817313"/>
                <a:gd name="connsiteY2" fmla="*/ 3468824 h 6184138"/>
                <a:gd name="connsiteX3" fmla="*/ 2382841 w 4817313"/>
                <a:gd name="connsiteY3" fmla="*/ 6184138 h 6184138"/>
                <a:gd name="connsiteX4" fmla="*/ 4814773 w 4817313"/>
                <a:gd name="connsiteY4" fmla="*/ 3564766 h 6184138"/>
                <a:gd name="connsiteX5" fmla="*/ 4814773 w 4817313"/>
                <a:gd name="connsiteY5" fmla="*/ 946003 h 6184138"/>
                <a:gd name="connsiteX6" fmla="*/ 2424582 w 4817313"/>
                <a:gd name="connsiteY6" fmla="*/ 0 h 618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7313" h="6184138">
                  <a:moveTo>
                    <a:pt x="2424582" y="0"/>
                  </a:moveTo>
                  <a:cubicBezTo>
                    <a:pt x="2424582" y="0"/>
                    <a:pt x="862578" y="1052141"/>
                    <a:pt x="22626" y="919512"/>
                  </a:cubicBezTo>
                  <a:cubicBezTo>
                    <a:pt x="-23559" y="1856714"/>
                    <a:pt x="13825" y="2758537"/>
                    <a:pt x="22626" y="3468824"/>
                  </a:cubicBezTo>
                  <a:cubicBezTo>
                    <a:pt x="49117" y="5181145"/>
                    <a:pt x="2382841" y="6184138"/>
                    <a:pt x="2382841" y="6184138"/>
                  </a:cubicBezTo>
                  <a:cubicBezTo>
                    <a:pt x="2382841" y="6184138"/>
                    <a:pt x="4567206" y="5340265"/>
                    <a:pt x="4814773" y="3564766"/>
                  </a:cubicBezTo>
                  <a:cubicBezTo>
                    <a:pt x="4805973" y="2687778"/>
                    <a:pt x="4823575" y="1759465"/>
                    <a:pt x="4814773" y="946003"/>
                  </a:cubicBezTo>
                  <a:cubicBezTo>
                    <a:pt x="3240919" y="689634"/>
                    <a:pt x="2424582" y="0"/>
                    <a:pt x="2424582" y="0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5197606A-71FB-4B0F-8F14-0903161DE588}"/>
                </a:ext>
              </a:extLst>
            </p:cNvPr>
            <p:cNvSpPr/>
            <p:nvPr/>
          </p:nvSpPr>
          <p:spPr>
            <a:xfrm>
              <a:off x="5077582" y="3107623"/>
              <a:ext cx="1971904" cy="1813799"/>
            </a:xfrm>
            <a:custGeom>
              <a:avLst/>
              <a:gdLst>
                <a:gd name="connsiteX0" fmla="*/ 1970433 w 1971904"/>
                <a:gd name="connsiteY0" fmla="*/ 1441139 h 1813799"/>
                <a:gd name="connsiteX1" fmla="*/ 0 w 1971904"/>
                <a:gd name="connsiteY1" fmla="*/ 1441139 h 1813799"/>
                <a:gd name="connsiteX2" fmla="*/ 0 w 1971904"/>
                <a:gd name="connsiteY2" fmla="*/ 0 h 1813799"/>
                <a:gd name="connsiteX3" fmla="*/ 1970433 w 1971904"/>
                <a:gd name="connsiteY3" fmla="*/ 0 h 1813799"/>
                <a:gd name="connsiteX4" fmla="*/ 1970433 w 1971904"/>
                <a:gd name="connsiteY4" fmla="*/ 1441139 h 1813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904" h="1813799">
                  <a:moveTo>
                    <a:pt x="1970433" y="1441139"/>
                  </a:moveTo>
                  <a:cubicBezTo>
                    <a:pt x="1467194" y="1954225"/>
                    <a:pt x="555524" y="1921547"/>
                    <a:pt x="0" y="1441139"/>
                  </a:cubicBezTo>
                  <a:cubicBezTo>
                    <a:pt x="0" y="1079329"/>
                    <a:pt x="0" y="0"/>
                    <a:pt x="0" y="0"/>
                  </a:cubicBezTo>
                  <a:lnTo>
                    <a:pt x="1970433" y="0"/>
                  </a:lnTo>
                  <a:cubicBezTo>
                    <a:pt x="1970433" y="87"/>
                    <a:pt x="1973745" y="1079329"/>
                    <a:pt x="1970433" y="1441139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5A038230-1B10-40D1-88FC-2BB96F9ABBB2}"/>
                </a:ext>
              </a:extLst>
            </p:cNvPr>
            <p:cNvSpPr/>
            <p:nvPr/>
          </p:nvSpPr>
          <p:spPr>
            <a:xfrm>
              <a:off x="5332382" y="1718072"/>
              <a:ext cx="1483576" cy="1261366"/>
            </a:xfrm>
            <a:custGeom>
              <a:avLst/>
              <a:gdLst>
                <a:gd name="connsiteX0" fmla="*/ 741832 w 1483576"/>
                <a:gd name="connsiteY0" fmla="*/ 0 h 1261366"/>
                <a:gd name="connsiteX1" fmla="*/ 741832 w 1483576"/>
                <a:gd name="connsiteY1" fmla="*/ 0 h 1261366"/>
                <a:gd name="connsiteX2" fmla="*/ 0 w 1483576"/>
                <a:gd name="connsiteY2" fmla="*/ 741745 h 1261366"/>
                <a:gd name="connsiteX3" fmla="*/ 0 w 1483576"/>
                <a:gd name="connsiteY3" fmla="*/ 1261367 h 1261366"/>
                <a:gd name="connsiteX4" fmla="*/ 292445 w 1483576"/>
                <a:gd name="connsiteY4" fmla="*/ 1261367 h 1261366"/>
                <a:gd name="connsiteX5" fmla="*/ 292445 w 1483576"/>
                <a:gd name="connsiteY5" fmla="*/ 735209 h 1261366"/>
                <a:gd name="connsiteX6" fmla="*/ 719698 w 1483576"/>
                <a:gd name="connsiteY6" fmla="*/ 307956 h 1261366"/>
                <a:gd name="connsiteX7" fmla="*/ 719698 w 1483576"/>
                <a:gd name="connsiteY7" fmla="*/ 307956 h 1261366"/>
                <a:gd name="connsiteX8" fmla="*/ 1146950 w 1483576"/>
                <a:gd name="connsiteY8" fmla="*/ 735209 h 1261366"/>
                <a:gd name="connsiteX9" fmla="*/ 1146950 w 1483576"/>
                <a:gd name="connsiteY9" fmla="*/ 1261367 h 1261366"/>
                <a:gd name="connsiteX10" fmla="*/ 1483576 w 1483576"/>
                <a:gd name="connsiteY10" fmla="*/ 1261367 h 1261366"/>
                <a:gd name="connsiteX11" fmla="*/ 1483576 w 1483576"/>
                <a:gd name="connsiteY11" fmla="*/ 741745 h 1261366"/>
                <a:gd name="connsiteX12" fmla="*/ 741832 w 1483576"/>
                <a:gd name="connsiteY12" fmla="*/ 0 h 126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3576" h="1261366">
                  <a:moveTo>
                    <a:pt x="741832" y="0"/>
                  </a:moveTo>
                  <a:lnTo>
                    <a:pt x="741832" y="0"/>
                  </a:lnTo>
                  <a:cubicBezTo>
                    <a:pt x="332182" y="0"/>
                    <a:pt x="0" y="332095"/>
                    <a:pt x="0" y="741745"/>
                  </a:cubicBezTo>
                  <a:lnTo>
                    <a:pt x="0" y="1261367"/>
                  </a:lnTo>
                  <a:lnTo>
                    <a:pt x="292445" y="1261367"/>
                  </a:lnTo>
                  <a:lnTo>
                    <a:pt x="292445" y="735209"/>
                  </a:lnTo>
                  <a:cubicBezTo>
                    <a:pt x="292445" y="499231"/>
                    <a:pt x="483720" y="307956"/>
                    <a:pt x="719698" y="307956"/>
                  </a:cubicBezTo>
                  <a:lnTo>
                    <a:pt x="719698" y="307956"/>
                  </a:lnTo>
                  <a:cubicBezTo>
                    <a:pt x="955676" y="307956"/>
                    <a:pt x="1146950" y="499231"/>
                    <a:pt x="1146950" y="735209"/>
                  </a:cubicBezTo>
                  <a:lnTo>
                    <a:pt x="1146950" y="1261367"/>
                  </a:lnTo>
                  <a:lnTo>
                    <a:pt x="1483576" y="1261367"/>
                  </a:lnTo>
                  <a:lnTo>
                    <a:pt x="1483576" y="741745"/>
                  </a:lnTo>
                  <a:cubicBezTo>
                    <a:pt x="1483664" y="332095"/>
                    <a:pt x="1151569" y="0"/>
                    <a:pt x="741832" y="0"/>
                  </a:cubicBezTo>
                  <a:close/>
                </a:path>
              </a:pathLst>
            </a:custGeom>
            <a:solidFill>
              <a:srgbClr val="FFFFFF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4FCB2FB4-751A-4CF8-AB19-A88C8FA55DA2}"/>
                </a:ext>
              </a:extLst>
            </p:cNvPr>
            <p:cNvSpPr/>
            <p:nvPr/>
          </p:nvSpPr>
          <p:spPr>
            <a:xfrm>
              <a:off x="5864640" y="3547424"/>
              <a:ext cx="405205" cy="796469"/>
            </a:xfrm>
            <a:custGeom>
              <a:avLst/>
              <a:gdLst>
                <a:gd name="connsiteX0" fmla="*/ 353618 w 405205"/>
                <a:gd name="connsiteY0" fmla="*/ 639528 h 796469"/>
                <a:gd name="connsiteX1" fmla="*/ 310135 w 405205"/>
                <a:gd name="connsiteY1" fmla="*/ 639528 h 796469"/>
                <a:gd name="connsiteX2" fmla="*/ 311529 w 405205"/>
                <a:gd name="connsiteY2" fmla="*/ 628026 h 796469"/>
                <a:gd name="connsiteX3" fmla="*/ 311529 w 405205"/>
                <a:gd name="connsiteY3" fmla="*/ 570861 h 796469"/>
                <a:gd name="connsiteX4" fmla="*/ 261685 w 405205"/>
                <a:gd name="connsiteY4" fmla="*/ 521016 h 796469"/>
                <a:gd name="connsiteX5" fmla="*/ 261423 w 405205"/>
                <a:gd name="connsiteY5" fmla="*/ 521016 h 796469"/>
                <a:gd name="connsiteX6" fmla="*/ 261423 w 405205"/>
                <a:gd name="connsiteY6" fmla="*/ 396492 h 796469"/>
                <a:gd name="connsiteX7" fmla="*/ 405206 w 405205"/>
                <a:gd name="connsiteY7" fmla="*/ 202603 h 796469"/>
                <a:gd name="connsiteX8" fmla="*/ 202603 w 405205"/>
                <a:gd name="connsiteY8" fmla="*/ 0 h 796469"/>
                <a:gd name="connsiteX9" fmla="*/ 0 w 405205"/>
                <a:gd name="connsiteY9" fmla="*/ 202603 h 796469"/>
                <a:gd name="connsiteX10" fmla="*/ 143783 w 405205"/>
                <a:gd name="connsiteY10" fmla="*/ 396492 h 796469"/>
                <a:gd name="connsiteX11" fmla="*/ 143783 w 405205"/>
                <a:gd name="connsiteY11" fmla="*/ 521016 h 796469"/>
                <a:gd name="connsiteX12" fmla="*/ 143521 w 405205"/>
                <a:gd name="connsiteY12" fmla="*/ 521016 h 796469"/>
                <a:gd name="connsiteX13" fmla="*/ 93677 w 405205"/>
                <a:gd name="connsiteY13" fmla="*/ 570861 h 796469"/>
                <a:gd name="connsiteX14" fmla="*/ 93677 w 405205"/>
                <a:gd name="connsiteY14" fmla="*/ 628026 h 796469"/>
                <a:gd name="connsiteX15" fmla="*/ 95071 w 405205"/>
                <a:gd name="connsiteY15" fmla="*/ 639528 h 796469"/>
                <a:gd name="connsiteX16" fmla="*/ 51587 w 405205"/>
                <a:gd name="connsiteY16" fmla="*/ 639528 h 796469"/>
                <a:gd name="connsiteX17" fmla="*/ 21785 w 405205"/>
                <a:gd name="connsiteY17" fmla="*/ 669330 h 796469"/>
                <a:gd name="connsiteX18" fmla="*/ 21785 w 405205"/>
                <a:gd name="connsiteY18" fmla="*/ 766667 h 796469"/>
                <a:gd name="connsiteX19" fmla="*/ 51587 w 405205"/>
                <a:gd name="connsiteY19" fmla="*/ 796469 h 796469"/>
                <a:gd name="connsiteX20" fmla="*/ 353705 w 405205"/>
                <a:gd name="connsiteY20" fmla="*/ 796469 h 796469"/>
                <a:gd name="connsiteX21" fmla="*/ 383508 w 405205"/>
                <a:gd name="connsiteY21" fmla="*/ 766667 h 796469"/>
                <a:gd name="connsiteX22" fmla="*/ 383508 w 405205"/>
                <a:gd name="connsiteY22" fmla="*/ 669330 h 796469"/>
                <a:gd name="connsiteX23" fmla="*/ 353618 w 405205"/>
                <a:gd name="connsiteY23" fmla="*/ 639528 h 79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05205" h="796469">
                  <a:moveTo>
                    <a:pt x="353618" y="639528"/>
                  </a:moveTo>
                  <a:lnTo>
                    <a:pt x="310135" y="639528"/>
                  </a:lnTo>
                  <a:cubicBezTo>
                    <a:pt x="311006" y="635781"/>
                    <a:pt x="311529" y="631947"/>
                    <a:pt x="311529" y="628026"/>
                  </a:cubicBezTo>
                  <a:lnTo>
                    <a:pt x="311529" y="570861"/>
                  </a:lnTo>
                  <a:cubicBezTo>
                    <a:pt x="311529" y="543324"/>
                    <a:pt x="289221" y="521016"/>
                    <a:pt x="261685" y="521016"/>
                  </a:cubicBezTo>
                  <a:lnTo>
                    <a:pt x="261423" y="521016"/>
                  </a:lnTo>
                  <a:lnTo>
                    <a:pt x="261423" y="396492"/>
                  </a:lnTo>
                  <a:cubicBezTo>
                    <a:pt x="344643" y="371308"/>
                    <a:pt x="405206" y="294014"/>
                    <a:pt x="405206" y="202603"/>
                  </a:cubicBezTo>
                  <a:cubicBezTo>
                    <a:pt x="405206" y="90714"/>
                    <a:pt x="314492" y="0"/>
                    <a:pt x="202603" y="0"/>
                  </a:cubicBezTo>
                  <a:cubicBezTo>
                    <a:pt x="90714" y="0"/>
                    <a:pt x="0" y="90714"/>
                    <a:pt x="0" y="202603"/>
                  </a:cubicBezTo>
                  <a:cubicBezTo>
                    <a:pt x="0" y="294014"/>
                    <a:pt x="60563" y="371308"/>
                    <a:pt x="143783" y="396492"/>
                  </a:cubicBezTo>
                  <a:lnTo>
                    <a:pt x="143783" y="521016"/>
                  </a:lnTo>
                  <a:lnTo>
                    <a:pt x="143521" y="521016"/>
                  </a:lnTo>
                  <a:cubicBezTo>
                    <a:pt x="115985" y="521016"/>
                    <a:pt x="93677" y="543324"/>
                    <a:pt x="93677" y="570861"/>
                  </a:cubicBezTo>
                  <a:lnTo>
                    <a:pt x="93677" y="628026"/>
                  </a:lnTo>
                  <a:cubicBezTo>
                    <a:pt x="93677" y="632034"/>
                    <a:pt x="94199" y="635868"/>
                    <a:pt x="95071" y="639528"/>
                  </a:cubicBezTo>
                  <a:lnTo>
                    <a:pt x="51587" y="639528"/>
                  </a:lnTo>
                  <a:cubicBezTo>
                    <a:pt x="35118" y="639528"/>
                    <a:pt x="21785" y="652861"/>
                    <a:pt x="21785" y="669330"/>
                  </a:cubicBezTo>
                  <a:lnTo>
                    <a:pt x="21785" y="766667"/>
                  </a:lnTo>
                  <a:cubicBezTo>
                    <a:pt x="21785" y="783137"/>
                    <a:pt x="35118" y="796469"/>
                    <a:pt x="51587" y="796469"/>
                  </a:cubicBezTo>
                  <a:lnTo>
                    <a:pt x="353705" y="796469"/>
                  </a:lnTo>
                  <a:cubicBezTo>
                    <a:pt x="370175" y="796469"/>
                    <a:pt x="383508" y="783137"/>
                    <a:pt x="383508" y="766667"/>
                  </a:cubicBezTo>
                  <a:lnTo>
                    <a:pt x="383508" y="669330"/>
                  </a:lnTo>
                  <a:cubicBezTo>
                    <a:pt x="383333" y="652861"/>
                    <a:pt x="370001" y="639528"/>
                    <a:pt x="353618" y="639528"/>
                  </a:cubicBezTo>
                  <a:close/>
                </a:path>
              </a:pathLst>
            </a:custGeom>
            <a:solidFill>
              <a:schemeClr val="accent1"/>
            </a:solidFill>
            <a:ln w="8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6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2423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n-M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mn-M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7309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270" y="390309"/>
            <a:ext cx="11691730" cy="724247"/>
          </a:xfrm>
        </p:spPr>
        <p:txBody>
          <a:bodyPr/>
          <a:lstStyle/>
          <a:p>
            <a:r>
              <a:rPr lang="en-US" sz="3600" b="1" dirty="0" smtClean="0"/>
              <a:t>2.</a:t>
            </a:r>
            <a:r>
              <a:rPr lang="mn-MN" sz="3600" b="1" dirty="0" smtClean="0"/>
              <a:t>3</a:t>
            </a:r>
            <a:r>
              <a:rPr lang="en-US" sz="3600" b="1" dirty="0" smtClean="0"/>
              <a:t> </a:t>
            </a:r>
            <a:r>
              <a:rPr lang="mn-MN" sz="3600" b="1" dirty="0" smtClean="0"/>
              <a:t>Плюсы и минусы биометрических технологий</a:t>
            </a:r>
            <a:endParaRPr lang="en-US" sz="3600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93C99A4-573A-4BB8-97D5-838DC408E12E}"/>
              </a:ext>
            </a:extLst>
          </p:cNvPr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7B661184-A002-4439-B1A1-7B6EE89B02AE}"/>
              </a:ext>
            </a:extLst>
          </p:cNvPr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xmlns="" id="{09D572AB-5FBD-4606-8E7B-A42925E7E8E8}"/>
              </a:ext>
            </a:extLst>
          </p:cNvPr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18AE62-160A-4723-9000-7A167C8AC6DE}"/>
              </a:ext>
            </a:extLst>
          </p:cNvPr>
          <p:cNvGrpSpPr/>
          <p:nvPr/>
        </p:nvGrpSpPr>
        <p:grpSpPr>
          <a:xfrm>
            <a:off x="7420425" y="4004270"/>
            <a:ext cx="3837600" cy="921656"/>
            <a:chOff x="5896425" y="3794916"/>
            <a:chExt cx="2521384" cy="921656"/>
          </a:xfrm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xmlns="" id="{EF4EC145-4298-4FD7-8DD0-70522876A5F3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8">
              <a:extLst>
                <a:ext uri="{FF2B5EF4-FFF2-40B4-BE49-F238E27FC236}">
                  <a16:creationId xmlns:a16="http://schemas.microsoft.com/office/drawing/2014/main" xmlns="" id="{FD173860-C8AC-4712-92D8-1F6993A4F119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8B88E25-5F19-4B66-81FB-3FFB83F7F773}"/>
              </a:ext>
            </a:extLst>
          </p:cNvPr>
          <p:cNvGrpSpPr/>
          <p:nvPr/>
        </p:nvGrpSpPr>
        <p:grpSpPr>
          <a:xfrm>
            <a:off x="7420425" y="2917208"/>
            <a:ext cx="3837600" cy="921656"/>
            <a:chOff x="5896425" y="2812531"/>
            <a:chExt cx="2521384" cy="921656"/>
          </a:xfrm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xmlns="" id="{D747B980-68B9-40DA-8D1A-17795DF02F50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1">
              <a:extLst>
                <a:ext uri="{FF2B5EF4-FFF2-40B4-BE49-F238E27FC236}">
                  <a16:creationId xmlns:a16="http://schemas.microsoft.com/office/drawing/2014/main" xmlns="" id="{CBF72278-A8AF-4D95-9B61-95599F4C83EC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E95F17-0E81-4E66-97AE-0CB9735A9EA7}"/>
              </a:ext>
            </a:extLst>
          </p:cNvPr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xmlns="" id="{1FB29469-3DF8-4066-8797-334DD30342DC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4">
              <a:extLst>
                <a:ext uri="{FF2B5EF4-FFF2-40B4-BE49-F238E27FC236}">
                  <a16:creationId xmlns:a16="http://schemas.microsoft.com/office/drawing/2014/main" xmlns="" id="{E85EA44C-1B98-41FB-ABC9-3B55F9BCA188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7E81360-816A-49A0-B680-DDEE9F1D392D}"/>
              </a:ext>
            </a:extLst>
          </p:cNvPr>
          <p:cNvGrpSpPr/>
          <p:nvPr/>
        </p:nvGrpSpPr>
        <p:grpSpPr>
          <a:xfrm>
            <a:off x="7478634" y="5101917"/>
            <a:ext cx="3837600" cy="921656"/>
            <a:chOff x="5896425" y="4777300"/>
            <a:chExt cx="2521384" cy="921656"/>
          </a:xfrm>
        </p:grpSpPr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xmlns="" id="{54F7CEF2-67B7-4C87-9FD2-F26470F18B0A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8">
              <a:extLst>
                <a:ext uri="{FF2B5EF4-FFF2-40B4-BE49-F238E27FC236}">
                  <a16:creationId xmlns:a16="http://schemas.microsoft.com/office/drawing/2014/main" xmlns="" id="{8B37F905-397F-4C5B-931E-5210E6A335C8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8B5EED9-F3B6-4087-81D1-5CCCA6FDAB97}"/>
              </a:ext>
            </a:extLst>
          </p:cNvPr>
          <p:cNvGrpSpPr/>
          <p:nvPr/>
        </p:nvGrpSpPr>
        <p:grpSpPr>
          <a:xfrm>
            <a:off x="7420425" y="1830146"/>
            <a:ext cx="3837600" cy="921656"/>
            <a:chOff x="5896425" y="1830146"/>
            <a:chExt cx="2521384" cy="921656"/>
          </a:xfrm>
        </p:grpSpPr>
        <p:sp>
          <p:nvSpPr>
            <p:cNvPr id="19" name="Pentagon 20">
              <a:extLst>
                <a:ext uri="{FF2B5EF4-FFF2-40B4-BE49-F238E27FC236}">
                  <a16:creationId xmlns:a16="http://schemas.microsoft.com/office/drawing/2014/main" xmlns="" id="{87C84A19-5B1F-4ECB-80AC-D1D9D4C50B1A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Pentagon 21">
              <a:extLst>
                <a:ext uri="{FF2B5EF4-FFF2-40B4-BE49-F238E27FC236}">
                  <a16:creationId xmlns:a16="http://schemas.microsoft.com/office/drawing/2014/main" xmlns="" id="{5D4B95FA-D859-42BC-A113-4FC4E52AA0E3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68A8EC5-BF31-430D-BA89-C004E42047D9}"/>
              </a:ext>
            </a:extLst>
          </p:cNvPr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22" name="Pentagon 23">
              <a:extLst>
                <a:ext uri="{FF2B5EF4-FFF2-40B4-BE49-F238E27FC236}">
                  <a16:creationId xmlns:a16="http://schemas.microsoft.com/office/drawing/2014/main" xmlns="" id="{4CC8D60E-C47C-44A9-8470-DF5F22C5CE90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Pentagon 24">
              <a:extLst>
                <a:ext uri="{FF2B5EF4-FFF2-40B4-BE49-F238E27FC236}">
                  <a16:creationId xmlns:a16="http://schemas.microsoft.com/office/drawing/2014/main" xmlns="" id="{3D7E8EE8-2E5C-462B-BCB8-9341B147E4A8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E03DA8-C10D-42BF-A8E9-63890E2E928E}"/>
              </a:ext>
            </a:extLst>
          </p:cNvPr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25" name="Pentagon 26">
              <a:extLst>
                <a:ext uri="{FF2B5EF4-FFF2-40B4-BE49-F238E27FC236}">
                  <a16:creationId xmlns:a16="http://schemas.microsoft.com/office/drawing/2014/main" xmlns="" id="{6E5417DA-F3F6-4121-A192-C7442F727087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27">
              <a:extLst>
                <a:ext uri="{FF2B5EF4-FFF2-40B4-BE49-F238E27FC236}">
                  <a16:creationId xmlns:a16="http://schemas.microsoft.com/office/drawing/2014/main" xmlns="" id="{C6A72C47-B451-4C5E-BAE8-DD53ABC8C008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77A3507-23CD-43C5-AD8B-9C2559F01BEA}"/>
              </a:ext>
            </a:extLst>
          </p:cNvPr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28" name="Pentagon 29">
              <a:extLst>
                <a:ext uri="{FF2B5EF4-FFF2-40B4-BE49-F238E27FC236}">
                  <a16:creationId xmlns:a16="http://schemas.microsoft.com/office/drawing/2014/main" xmlns="" id="{6356AF0A-DBFC-4916-8779-EEBDA8B2716D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30">
              <a:extLst>
                <a:ext uri="{FF2B5EF4-FFF2-40B4-BE49-F238E27FC236}">
                  <a16:creationId xmlns:a16="http://schemas.microsoft.com/office/drawing/2014/main" xmlns="" id="{1B8D3FFE-6B61-464C-9A8C-8C695DF3030B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 Placeholder 12">
            <a:extLst>
              <a:ext uri="{FF2B5EF4-FFF2-40B4-BE49-F238E27FC236}">
                <a16:creationId xmlns:a16="http://schemas.microsoft.com/office/drawing/2014/main" xmlns="" id="{985AD94F-C45A-44A0-82C8-8FA0ECA3F552}"/>
              </a:ext>
            </a:extLst>
          </p:cNvPr>
          <p:cNvSpPr txBox="1">
            <a:spLocks/>
          </p:cNvSpPr>
          <p:nvPr/>
        </p:nvSpPr>
        <p:spPr>
          <a:xfrm>
            <a:off x="1100666" y="1760492"/>
            <a:ext cx="3733799" cy="9827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Физические черты  не изменяются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xmlns="" id="{395FA072-F370-4F06-95BE-C8969D8E9BD3}"/>
              </a:ext>
            </a:extLst>
          </p:cNvPr>
          <p:cNvSpPr txBox="1">
            <a:spLocks/>
          </p:cNvSpPr>
          <p:nvPr/>
        </p:nvSpPr>
        <p:spPr>
          <a:xfrm>
            <a:off x="1202368" y="3118845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Частота ошибок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xmlns="" id="{24ACCB8D-FDA9-4D63-BB97-42F50D072888}"/>
              </a:ext>
            </a:extLst>
          </p:cNvPr>
          <p:cNvSpPr txBox="1">
            <a:spLocks/>
          </p:cNvSpPr>
          <p:nvPr/>
        </p:nvSpPr>
        <p:spPr>
          <a:xfrm>
            <a:off x="1182216" y="4148936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Сложность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xmlns="" id="{6B6457C0-5E48-4BEB-8233-72F418A76EB3}"/>
              </a:ext>
            </a:extLst>
          </p:cNvPr>
          <p:cNvSpPr txBox="1">
            <a:spLocks/>
          </p:cNvSpPr>
          <p:nvPr/>
        </p:nvSpPr>
        <p:spPr>
          <a:xfrm>
            <a:off x="1193901" y="5292610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Негигиени</a:t>
            </a:r>
            <a:r>
              <a:rPr lang="ru-RU" altLang="ko-KR" sz="2800" dirty="0" err="1" smtClean="0">
                <a:solidFill>
                  <a:schemeClr val="bg1"/>
                </a:solidFill>
                <a:cs typeface="Arial" pitchFamily="34" charset="0"/>
              </a:rPr>
              <a:t>чность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xmlns="" id="{746B58A6-F930-4A21-B5E1-F74456C8A3A7}"/>
              </a:ext>
            </a:extLst>
          </p:cNvPr>
          <p:cNvSpPr txBox="1">
            <a:spLocks/>
          </p:cNvSpPr>
          <p:nvPr/>
        </p:nvSpPr>
        <p:spPr>
          <a:xfrm>
            <a:off x="8198025" y="2003032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Безопасность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xmlns="" id="{7B435764-F446-47F5-910E-DA61EAFB186A}"/>
              </a:ext>
            </a:extLst>
          </p:cNvPr>
          <p:cNvSpPr txBox="1">
            <a:spLocks/>
          </p:cNvSpPr>
          <p:nvPr/>
        </p:nvSpPr>
        <p:spPr>
          <a:xfrm>
            <a:off x="8201292" y="3070272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Точность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xmlns="" id="{CD6DAF1E-044E-41BA-ACAC-FBA03628F06A}"/>
              </a:ext>
            </a:extLst>
          </p:cNvPr>
          <p:cNvSpPr txBox="1">
            <a:spLocks/>
          </p:cNvSpPr>
          <p:nvPr/>
        </p:nvSpPr>
        <p:spPr>
          <a:xfrm>
            <a:off x="7894137" y="4193088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n-MN" altLang="ko-KR" sz="2000" dirty="0" smtClean="0">
                <a:solidFill>
                  <a:schemeClr val="bg1"/>
                </a:solidFill>
                <a:cs typeface="Arial" pitchFamily="34" charset="0"/>
              </a:rPr>
              <a:t>Подотчетность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xmlns="" id="{185793FD-F7F3-4672-9290-EB6005B0A328}"/>
              </a:ext>
            </a:extLst>
          </p:cNvPr>
          <p:cNvSpPr txBox="1">
            <a:spLocks/>
          </p:cNvSpPr>
          <p:nvPr/>
        </p:nvSpPr>
        <p:spPr>
          <a:xfrm>
            <a:off x="8198025" y="5305065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Удобство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B289F580-29DE-46E2-98C9-E2B67A08F753}"/>
              </a:ext>
            </a:extLst>
          </p:cNvPr>
          <p:cNvGrpSpPr/>
          <p:nvPr/>
        </p:nvGrpSpPr>
        <p:grpSpPr>
          <a:xfrm>
            <a:off x="3036822" y="2765188"/>
            <a:ext cx="6164337" cy="2317299"/>
            <a:chOff x="1485671" y="1294253"/>
            <a:chExt cx="6164337" cy="231729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ECF6AC6F-A27D-418D-8B71-1D5592774ED1}"/>
                </a:ext>
              </a:extLst>
            </p:cNvPr>
            <p:cNvSpPr txBox="1"/>
            <p:nvPr/>
          </p:nvSpPr>
          <p:spPr>
            <a:xfrm rot="16200000">
              <a:off x="4627619" y="572226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М</a:t>
              </a:r>
              <a:r>
                <a:rPr lang="mn-MN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ИНУСЫ</a:t>
              </a:r>
            </a:p>
            <a:p>
              <a:pPr algn="ctr"/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BAAB8616-D99C-4C80-8EF7-F5FA37588EA0}"/>
                </a:ext>
              </a:extLst>
            </p:cNvPr>
            <p:cNvSpPr txBox="1"/>
            <p:nvPr/>
          </p:nvSpPr>
          <p:spPr>
            <a:xfrm rot="5400000">
              <a:off x="2207698" y="589164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mn-MN" altLang="ko-KR" sz="3200" b="1" dirty="0" smtClean="0">
                  <a:solidFill>
                    <a:schemeClr val="bg1"/>
                  </a:solidFill>
                  <a:cs typeface="Arial" pitchFamily="34" charset="0"/>
                </a:rPr>
                <a:t>ПЛЮСЫ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xmlns="" id="{BC763714-50C6-4000-8E80-47688270844A}"/>
              </a:ext>
            </a:extLst>
          </p:cNvPr>
          <p:cNvSpPr/>
          <p:nvPr/>
        </p:nvSpPr>
        <p:spPr>
          <a:xfrm>
            <a:off x="5875261" y="3645136"/>
            <a:ext cx="461477" cy="524194"/>
          </a:xfrm>
          <a:custGeom>
            <a:avLst/>
            <a:gdLst>
              <a:gd name="connsiteX0" fmla="*/ 1345391 w 1544262"/>
              <a:gd name="connsiteY0" fmla="*/ 613209 h 1754137"/>
              <a:gd name="connsiteX1" fmla="*/ 1336057 w 1544262"/>
              <a:gd name="connsiteY1" fmla="*/ 605208 h 1754137"/>
              <a:gd name="connsiteX2" fmla="*/ 1338057 w 1544262"/>
              <a:gd name="connsiteY2" fmla="*/ 366131 h 1754137"/>
              <a:gd name="connsiteX3" fmla="*/ 946199 w 1544262"/>
              <a:gd name="connsiteY3" fmla="*/ 180 h 1754137"/>
              <a:gd name="connsiteX4" fmla="*/ 566246 w 1544262"/>
              <a:gd name="connsiteY4" fmla="*/ 3038 h 1754137"/>
              <a:gd name="connsiteX5" fmla="*/ 211726 w 1544262"/>
              <a:gd name="connsiteY5" fmla="*/ 315362 h 1754137"/>
              <a:gd name="connsiteX6" fmla="*/ 206582 w 1544262"/>
              <a:gd name="connsiteY6" fmla="*/ 613781 h 1754137"/>
              <a:gd name="connsiteX7" fmla="*/ 169530 w 1544262"/>
              <a:gd name="connsiteY7" fmla="*/ 621591 h 1754137"/>
              <a:gd name="connsiteX8" fmla="*/ 1223 w 1544262"/>
              <a:gd name="connsiteY8" fmla="*/ 812758 h 1754137"/>
              <a:gd name="connsiteX9" fmla="*/ 461 w 1544262"/>
              <a:gd name="connsiteY9" fmla="*/ 964872 h 1754137"/>
              <a:gd name="connsiteX10" fmla="*/ 44181 w 1544262"/>
              <a:gd name="connsiteY10" fmla="*/ 1007068 h 1754137"/>
              <a:gd name="connsiteX11" fmla="*/ 153433 w 1544262"/>
              <a:gd name="connsiteY11" fmla="*/ 1007163 h 1754137"/>
              <a:gd name="connsiteX12" fmla="*/ 208678 w 1544262"/>
              <a:gd name="connsiteY12" fmla="*/ 1052979 h 1754137"/>
              <a:gd name="connsiteX13" fmla="*/ 151718 w 1544262"/>
              <a:gd name="connsiteY13" fmla="*/ 1097460 h 1754137"/>
              <a:gd name="connsiteX14" fmla="*/ 37704 w 1544262"/>
              <a:gd name="connsiteY14" fmla="*/ 1096984 h 1754137"/>
              <a:gd name="connsiteX15" fmla="*/ 842 w 1544262"/>
              <a:gd name="connsiteY15" fmla="*/ 1135275 h 1754137"/>
              <a:gd name="connsiteX16" fmla="*/ 842 w 1544262"/>
              <a:gd name="connsiteY16" fmla="*/ 1173279 h 1754137"/>
              <a:gd name="connsiteX17" fmla="*/ 38752 w 1544262"/>
              <a:gd name="connsiteY17" fmla="*/ 1211093 h 1754137"/>
              <a:gd name="connsiteX18" fmla="*/ 157529 w 1544262"/>
              <a:gd name="connsiteY18" fmla="*/ 1210903 h 1754137"/>
              <a:gd name="connsiteX19" fmla="*/ 208773 w 1544262"/>
              <a:gd name="connsiteY19" fmla="*/ 1255671 h 1754137"/>
              <a:gd name="connsiteX20" fmla="*/ 157910 w 1544262"/>
              <a:gd name="connsiteY20" fmla="*/ 1300152 h 1754137"/>
              <a:gd name="connsiteX21" fmla="*/ 43895 w 1544262"/>
              <a:gd name="connsiteY21" fmla="*/ 1299771 h 1754137"/>
              <a:gd name="connsiteX22" fmla="*/ 747 w 1544262"/>
              <a:gd name="connsiteY22" fmla="*/ 1342062 h 1754137"/>
              <a:gd name="connsiteX23" fmla="*/ 842 w 1544262"/>
              <a:gd name="connsiteY23" fmla="*/ 1380067 h 1754137"/>
              <a:gd name="connsiteX24" fmla="*/ 35894 w 1544262"/>
              <a:gd name="connsiteY24" fmla="*/ 1415786 h 1754137"/>
              <a:gd name="connsiteX25" fmla="*/ 149908 w 1544262"/>
              <a:gd name="connsiteY25" fmla="*/ 1415786 h 1754137"/>
              <a:gd name="connsiteX26" fmla="*/ 208487 w 1544262"/>
              <a:gd name="connsiteY26" fmla="*/ 1461887 h 1754137"/>
              <a:gd name="connsiteX27" fmla="*/ 146384 w 1544262"/>
              <a:gd name="connsiteY27" fmla="*/ 1506559 h 1754137"/>
              <a:gd name="connsiteX28" fmla="*/ 41800 w 1544262"/>
              <a:gd name="connsiteY28" fmla="*/ 1505988 h 1754137"/>
              <a:gd name="connsiteX29" fmla="*/ 176 w 1544262"/>
              <a:gd name="connsiteY29" fmla="*/ 1545040 h 1754137"/>
              <a:gd name="connsiteX30" fmla="*/ 207058 w 1544262"/>
              <a:gd name="connsiteY30" fmla="*/ 1754018 h 1754137"/>
              <a:gd name="connsiteX31" fmla="*/ 1328818 w 1544262"/>
              <a:gd name="connsiteY31" fmla="*/ 1754114 h 1754137"/>
              <a:gd name="connsiteX32" fmla="*/ 1544178 w 1544262"/>
              <a:gd name="connsiteY32" fmla="*/ 1538373 h 1754137"/>
              <a:gd name="connsiteX33" fmla="*/ 1544178 w 1544262"/>
              <a:gd name="connsiteY33" fmla="*/ 877623 h 1754137"/>
              <a:gd name="connsiteX34" fmla="*/ 1345391 w 1544262"/>
              <a:gd name="connsiteY34" fmla="*/ 613209 h 1754137"/>
              <a:gd name="connsiteX35" fmla="*/ 388891 w 1544262"/>
              <a:gd name="connsiteY35" fmla="*/ 693695 h 1754137"/>
              <a:gd name="connsiteX36" fmla="*/ 237253 w 1544262"/>
              <a:gd name="connsiteY36" fmla="*/ 693791 h 1754137"/>
              <a:gd name="connsiteX37" fmla="*/ 203439 w 1544262"/>
              <a:gd name="connsiteY37" fmla="*/ 656834 h 1754137"/>
              <a:gd name="connsiteX38" fmla="*/ 236015 w 1544262"/>
              <a:gd name="connsiteY38" fmla="*/ 618924 h 1754137"/>
              <a:gd name="connsiteX39" fmla="*/ 321358 w 1544262"/>
              <a:gd name="connsiteY39" fmla="*/ 619305 h 1754137"/>
              <a:gd name="connsiteX40" fmla="*/ 387748 w 1544262"/>
              <a:gd name="connsiteY40" fmla="*/ 619020 h 1754137"/>
              <a:gd name="connsiteX41" fmla="*/ 432039 w 1544262"/>
              <a:gd name="connsiteY41" fmla="*/ 655595 h 1754137"/>
              <a:gd name="connsiteX42" fmla="*/ 388891 w 1544262"/>
              <a:gd name="connsiteY42" fmla="*/ 693695 h 1754137"/>
              <a:gd name="connsiteX43" fmla="*/ 905908 w 1544262"/>
              <a:gd name="connsiteY43" fmla="*/ 1263195 h 1754137"/>
              <a:gd name="connsiteX44" fmla="*/ 845900 w 1544262"/>
              <a:gd name="connsiteY44" fmla="*/ 1422548 h 1754137"/>
              <a:gd name="connsiteX45" fmla="*/ 786084 w 1544262"/>
              <a:gd name="connsiteY45" fmla="*/ 1482270 h 1754137"/>
              <a:gd name="connsiteX46" fmla="*/ 699692 w 1544262"/>
              <a:gd name="connsiteY46" fmla="*/ 1383115 h 1754137"/>
              <a:gd name="connsiteX47" fmla="*/ 650542 w 1544262"/>
              <a:gd name="connsiteY47" fmla="*/ 1278149 h 1754137"/>
              <a:gd name="connsiteX48" fmla="*/ 630349 w 1544262"/>
              <a:gd name="connsiteY48" fmla="*/ 1027737 h 1754137"/>
              <a:gd name="connsiteX49" fmla="*/ 892668 w 1544262"/>
              <a:gd name="connsiteY49" fmla="*/ 1006592 h 1754137"/>
              <a:gd name="connsiteX50" fmla="*/ 905908 w 1544262"/>
              <a:gd name="connsiteY50" fmla="*/ 1263195 h 1754137"/>
              <a:gd name="connsiteX51" fmla="*/ 904384 w 1544262"/>
              <a:gd name="connsiteY51" fmla="*/ 617019 h 1754137"/>
              <a:gd name="connsiteX52" fmla="*/ 482140 w 1544262"/>
              <a:gd name="connsiteY52" fmla="*/ 618353 h 1754137"/>
              <a:gd name="connsiteX53" fmla="*/ 430420 w 1544262"/>
              <a:gd name="connsiteY53" fmla="*/ 564917 h 1754137"/>
              <a:gd name="connsiteX54" fmla="*/ 430420 w 1544262"/>
              <a:gd name="connsiteY54" fmla="*/ 384704 h 1754137"/>
              <a:gd name="connsiteX55" fmla="*/ 431944 w 1544262"/>
              <a:gd name="connsiteY55" fmla="*/ 384228 h 1754137"/>
              <a:gd name="connsiteX56" fmla="*/ 430515 w 1544262"/>
              <a:gd name="connsiteY56" fmla="*/ 384133 h 1754137"/>
              <a:gd name="connsiteX57" fmla="*/ 611014 w 1544262"/>
              <a:gd name="connsiteY57" fmla="*/ 225732 h 1754137"/>
              <a:gd name="connsiteX58" fmla="*/ 933626 w 1544262"/>
              <a:gd name="connsiteY58" fmla="*/ 225637 h 1754137"/>
              <a:gd name="connsiteX59" fmla="*/ 1113934 w 1544262"/>
              <a:gd name="connsiteY59" fmla="*/ 409374 h 1754137"/>
              <a:gd name="connsiteX60" fmla="*/ 1117173 w 1544262"/>
              <a:gd name="connsiteY60" fmla="*/ 593778 h 1754137"/>
              <a:gd name="connsiteX61" fmla="*/ 1117458 w 1544262"/>
              <a:gd name="connsiteY61" fmla="*/ 613114 h 1754137"/>
              <a:gd name="connsiteX62" fmla="*/ 1117458 w 1544262"/>
              <a:gd name="connsiteY62" fmla="*/ 613114 h 1754137"/>
              <a:gd name="connsiteX63" fmla="*/ 904384 w 1544262"/>
              <a:gd name="connsiteY63" fmla="*/ 617019 h 1754137"/>
              <a:gd name="connsiteX64" fmla="*/ 1307387 w 1544262"/>
              <a:gd name="connsiteY64" fmla="*/ 693600 h 1754137"/>
              <a:gd name="connsiteX65" fmla="*/ 1226900 w 1544262"/>
              <a:gd name="connsiteY65" fmla="*/ 693314 h 1754137"/>
              <a:gd name="connsiteX66" fmla="*/ 1160607 w 1544262"/>
              <a:gd name="connsiteY66" fmla="*/ 693600 h 1754137"/>
              <a:gd name="connsiteX67" fmla="*/ 1113458 w 1544262"/>
              <a:gd name="connsiteY67" fmla="*/ 656643 h 1754137"/>
              <a:gd name="connsiteX68" fmla="*/ 1160987 w 1544262"/>
              <a:gd name="connsiteY68" fmla="*/ 619115 h 1754137"/>
              <a:gd name="connsiteX69" fmla="*/ 1307767 w 1544262"/>
              <a:gd name="connsiteY69" fmla="*/ 619020 h 1754137"/>
              <a:gd name="connsiteX70" fmla="*/ 1338248 w 1544262"/>
              <a:gd name="connsiteY70" fmla="*/ 658834 h 1754137"/>
              <a:gd name="connsiteX71" fmla="*/ 1307387 w 1544262"/>
              <a:gd name="connsiteY71" fmla="*/ 693600 h 175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544262" h="1754137">
                <a:moveTo>
                  <a:pt x="1345391" y="613209"/>
                </a:moveTo>
                <a:cubicBezTo>
                  <a:pt x="1342439" y="610352"/>
                  <a:pt x="1339296" y="607780"/>
                  <a:pt x="1336057" y="605208"/>
                </a:cubicBezTo>
                <a:cubicBezTo>
                  <a:pt x="1345391" y="525579"/>
                  <a:pt x="1340533" y="445855"/>
                  <a:pt x="1338057" y="366131"/>
                </a:cubicBezTo>
                <a:cubicBezTo>
                  <a:pt x="1321579" y="157724"/>
                  <a:pt x="1135270" y="-6202"/>
                  <a:pt x="946199" y="180"/>
                </a:cubicBezTo>
                <a:cubicBezTo>
                  <a:pt x="819611" y="4466"/>
                  <a:pt x="692739" y="-1630"/>
                  <a:pt x="566246" y="3038"/>
                </a:cubicBezTo>
                <a:cubicBezTo>
                  <a:pt x="398130" y="9229"/>
                  <a:pt x="240396" y="148770"/>
                  <a:pt x="211726" y="315362"/>
                </a:cubicBezTo>
                <a:cubicBezTo>
                  <a:pt x="194771" y="414041"/>
                  <a:pt x="203058" y="514149"/>
                  <a:pt x="206582" y="613781"/>
                </a:cubicBezTo>
                <a:cubicBezTo>
                  <a:pt x="194200" y="616448"/>
                  <a:pt x="182008" y="619686"/>
                  <a:pt x="169530" y="621591"/>
                </a:cubicBezTo>
                <a:cubicBezTo>
                  <a:pt x="55421" y="639308"/>
                  <a:pt x="2367" y="699315"/>
                  <a:pt x="1223" y="812758"/>
                </a:cubicBezTo>
                <a:cubicBezTo>
                  <a:pt x="747" y="863431"/>
                  <a:pt x="3033" y="914295"/>
                  <a:pt x="461" y="964872"/>
                </a:cubicBezTo>
                <a:cubicBezTo>
                  <a:pt x="-1348" y="999257"/>
                  <a:pt x="11892" y="1009068"/>
                  <a:pt x="44181" y="1007068"/>
                </a:cubicBezTo>
                <a:cubicBezTo>
                  <a:pt x="80471" y="1004877"/>
                  <a:pt x="117048" y="1006211"/>
                  <a:pt x="153433" y="1007163"/>
                </a:cubicBezTo>
                <a:cubicBezTo>
                  <a:pt x="183341" y="1007925"/>
                  <a:pt x="209630" y="1020117"/>
                  <a:pt x="208678" y="1052979"/>
                </a:cubicBezTo>
                <a:cubicBezTo>
                  <a:pt x="207725" y="1084887"/>
                  <a:pt x="182198" y="1097270"/>
                  <a:pt x="151718" y="1097460"/>
                </a:cubicBezTo>
                <a:cubicBezTo>
                  <a:pt x="113713" y="1097651"/>
                  <a:pt x="75518" y="1099270"/>
                  <a:pt x="37704" y="1096984"/>
                </a:cubicBezTo>
                <a:cubicBezTo>
                  <a:pt x="7796" y="1095174"/>
                  <a:pt x="-2301" y="1106985"/>
                  <a:pt x="842" y="1135275"/>
                </a:cubicBezTo>
                <a:cubicBezTo>
                  <a:pt x="2271" y="1147752"/>
                  <a:pt x="2176" y="1160706"/>
                  <a:pt x="842" y="1173279"/>
                </a:cubicBezTo>
                <a:cubicBezTo>
                  <a:pt x="-2206" y="1202331"/>
                  <a:pt x="9796" y="1212618"/>
                  <a:pt x="38752" y="1211093"/>
                </a:cubicBezTo>
                <a:cubicBezTo>
                  <a:pt x="78281" y="1209093"/>
                  <a:pt x="117905" y="1210808"/>
                  <a:pt x="157529" y="1210903"/>
                </a:cubicBezTo>
                <a:cubicBezTo>
                  <a:pt x="187723" y="1210903"/>
                  <a:pt x="208297" y="1227572"/>
                  <a:pt x="208773" y="1255671"/>
                </a:cubicBezTo>
                <a:cubicBezTo>
                  <a:pt x="209250" y="1284722"/>
                  <a:pt x="188008" y="1300152"/>
                  <a:pt x="157910" y="1300152"/>
                </a:cubicBezTo>
                <a:cubicBezTo>
                  <a:pt x="119905" y="1300152"/>
                  <a:pt x="81710" y="1302152"/>
                  <a:pt x="43895" y="1299771"/>
                </a:cubicBezTo>
                <a:cubicBezTo>
                  <a:pt x="11320" y="1297676"/>
                  <a:pt x="-3634" y="1308058"/>
                  <a:pt x="747" y="1342062"/>
                </a:cubicBezTo>
                <a:cubicBezTo>
                  <a:pt x="2367" y="1354540"/>
                  <a:pt x="2081" y="1367494"/>
                  <a:pt x="842" y="1380067"/>
                </a:cubicBezTo>
                <a:cubicBezTo>
                  <a:pt x="-1825" y="1406642"/>
                  <a:pt x="8938" y="1416929"/>
                  <a:pt x="35894" y="1415786"/>
                </a:cubicBezTo>
                <a:cubicBezTo>
                  <a:pt x="73804" y="1414167"/>
                  <a:pt x="111904" y="1415310"/>
                  <a:pt x="149908" y="1415786"/>
                </a:cubicBezTo>
                <a:cubicBezTo>
                  <a:pt x="181151" y="1416167"/>
                  <a:pt x="210964" y="1424835"/>
                  <a:pt x="208487" y="1461887"/>
                </a:cubicBezTo>
                <a:cubicBezTo>
                  <a:pt x="206201" y="1495701"/>
                  <a:pt x="178769" y="1507131"/>
                  <a:pt x="146384" y="1506559"/>
                </a:cubicBezTo>
                <a:cubicBezTo>
                  <a:pt x="111523" y="1505892"/>
                  <a:pt x="76566" y="1508083"/>
                  <a:pt x="41800" y="1505988"/>
                </a:cubicBezTo>
                <a:cubicBezTo>
                  <a:pt x="11892" y="1504178"/>
                  <a:pt x="557" y="1512655"/>
                  <a:pt x="176" y="1545040"/>
                </a:cubicBezTo>
                <a:cubicBezTo>
                  <a:pt x="-1444" y="1680200"/>
                  <a:pt x="69803" y="1753923"/>
                  <a:pt x="207058" y="1754018"/>
                </a:cubicBezTo>
                <a:cubicBezTo>
                  <a:pt x="581010" y="1754209"/>
                  <a:pt x="954962" y="1754114"/>
                  <a:pt x="1328818" y="1754114"/>
                </a:cubicBezTo>
                <a:cubicBezTo>
                  <a:pt x="1474169" y="1754114"/>
                  <a:pt x="1544083" y="1684200"/>
                  <a:pt x="1544178" y="1538373"/>
                </a:cubicBezTo>
                <a:cubicBezTo>
                  <a:pt x="1544369" y="1318155"/>
                  <a:pt x="1544178" y="1097841"/>
                  <a:pt x="1544178" y="877623"/>
                </a:cubicBezTo>
                <a:cubicBezTo>
                  <a:pt x="1544369" y="688171"/>
                  <a:pt x="1523414" y="660358"/>
                  <a:pt x="1345391" y="613209"/>
                </a:cubicBezTo>
                <a:close/>
                <a:moveTo>
                  <a:pt x="388891" y="693695"/>
                </a:moveTo>
                <a:cubicBezTo>
                  <a:pt x="338313" y="692362"/>
                  <a:pt x="287735" y="692076"/>
                  <a:pt x="237253" y="693791"/>
                </a:cubicBezTo>
                <a:cubicBezTo>
                  <a:pt x="208773" y="694743"/>
                  <a:pt x="203058" y="681980"/>
                  <a:pt x="203439" y="656834"/>
                </a:cubicBezTo>
                <a:cubicBezTo>
                  <a:pt x="203820" y="633212"/>
                  <a:pt x="205915" y="616829"/>
                  <a:pt x="236015" y="618924"/>
                </a:cubicBezTo>
                <a:cubicBezTo>
                  <a:pt x="264304" y="620924"/>
                  <a:pt x="292879" y="619305"/>
                  <a:pt x="321358" y="619305"/>
                </a:cubicBezTo>
                <a:cubicBezTo>
                  <a:pt x="343456" y="619305"/>
                  <a:pt x="365650" y="620162"/>
                  <a:pt x="387748" y="619020"/>
                </a:cubicBezTo>
                <a:cubicBezTo>
                  <a:pt x="414322" y="617686"/>
                  <a:pt x="431944" y="619972"/>
                  <a:pt x="432039" y="655595"/>
                </a:cubicBezTo>
                <a:cubicBezTo>
                  <a:pt x="432134" y="690076"/>
                  <a:pt x="416704" y="694457"/>
                  <a:pt x="388891" y="693695"/>
                </a:cubicBezTo>
                <a:close/>
                <a:moveTo>
                  <a:pt x="905908" y="1263195"/>
                </a:moveTo>
                <a:cubicBezTo>
                  <a:pt x="847615" y="1310058"/>
                  <a:pt x="838852" y="1360541"/>
                  <a:pt x="845900" y="1422548"/>
                </a:cubicBezTo>
                <a:cubicBezTo>
                  <a:pt x="851520" y="1471507"/>
                  <a:pt x="834089" y="1484556"/>
                  <a:pt x="786084" y="1482270"/>
                </a:cubicBezTo>
                <a:cubicBezTo>
                  <a:pt x="699882" y="1478174"/>
                  <a:pt x="699692" y="1481223"/>
                  <a:pt x="699692" y="1383115"/>
                </a:cubicBezTo>
                <a:cubicBezTo>
                  <a:pt x="707598" y="1344253"/>
                  <a:pt x="695691" y="1310344"/>
                  <a:pt x="650542" y="1278149"/>
                </a:cubicBezTo>
                <a:cubicBezTo>
                  <a:pt x="573295" y="1222905"/>
                  <a:pt x="567961" y="1097079"/>
                  <a:pt x="630349" y="1027737"/>
                </a:cubicBezTo>
                <a:cubicBezTo>
                  <a:pt x="702930" y="947060"/>
                  <a:pt x="817230" y="937821"/>
                  <a:pt x="892668" y="1006592"/>
                </a:cubicBezTo>
                <a:cubicBezTo>
                  <a:pt x="970297" y="1077267"/>
                  <a:pt x="984013" y="1200425"/>
                  <a:pt x="905908" y="1263195"/>
                </a:cubicBezTo>
                <a:close/>
                <a:moveTo>
                  <a:pt x="904384" y="617019"/>
                </a:moveTo>
                <a:cubicBezTo>
                  <a:pt x="763605" y="618162"/>
                  <a:pt x="622825" y="615590"/>
                  <a:pt x="482140" y="618353"/>
                </a:cubicBezTo>
                <a:cubicBezTo>
                  <a:pt x="439088" y="619210"/>
                  <a:pt x="428229" y="605780"/>
                  <a:pt x="430420" y="564917"/>
                </a:cubicBezTo>
                <a:cubicBezTo>
                  <a:pt x="433659" y="505005"/>
                  <a:pt x="430706" y="444807"/>
                  <a:pt x="430420" y="384704"/>
                </a:cubicBezTo>
                <a:cubicBezTo>
                  <a:pt x="430991" y="384609"/>
                  <a:pt x="431373" y="384419"/>
                  <a:pt x="431944" y="384228"/>
                </a:cubicBezTo>
                <a:cubicBezTo>
                  <a:pt x="431467" y="384228"/>
                  <a:pt x="430991" y="384133"/>
                  <a:pt x="430515" y="384133"/>
                </a:cubicBezTo>
                <a:cubicBezTo>
                  <a:pt x="450327" y="280691"/>
                  <a:pt x="505953" y="228971"/>
                  <a:pt x="611014" y="225732"/>
                </a:cubicBezTo>
                <a:cubicBezTo>
                  <a:pt x="718456" y="222398"/>
                  <a:pt x="826183" y="222494"/>
                  <a:pt x="933626" y="225637"/>
                </a:cubicBezTo>
                <a:cubicBezTo>
                  <a:pt x="1046783" y="228971"/>
                  <a:pt x="1110696" y="296312"/>
                  <a:pt x="1113934" y="409374"/>
                </a:cubicBezTo>
                <a:cubicBezTo>
                  <a:pt x="1115744" y="470810"/>
                  <a:pt x="1116220" y="532342"/>
                  <a:pt x="1117173" y="593778"/>
                </a:cubicBezTo>
                <a:cubicBezTo>
                  <a:pt x="1117267" y="600255"/>
                  <a:pt x="1117363" y="606637"/>
                  <a:pt x="1117458" y="613114"/>
                </a:cubicBezTo>
                <a:lnTo>
                  <a:pt x="1117458" y="613114"/>
                </a:lnTo>
                <a:cubicBezTo>
                  <a:pt x="1046592" y="622448"/>
                  <a:pt x="975345" y="616448"/>
                  <a:pt x="904384" y="617019"/>
                </a:cubicBezTo>
                <a:close/>
                <a:moveTo>
                  <a:pt x="1307387" y="693600"/>
                </a:moveTo>
                <a:cubicBezTo>
                  <a:pt x="1280621" y="692076"/>
                  <a:pt x="1253761" y="693314"/>
                  <a:pt x="1226900" y="693314"/>
                </a:cubicBezTo>
                <a:cubicBezTo>
                  <a:pt x="1204802" y="693314"/>
                  <a:pt x="1182705" y="692552"/>
                  <a:pt x="1160607" y="693600"/>
                </a:cubicBezTo>
                <a:cubicBezTo>
                  <a:pt x="1133841" y="694838"/>
                  <a:pt x="1113172" y="696648"/>
                  <a:pt x="1113458" y="656643"/>
                </a:cubicBezTo>
                <a:cubicBezTo>
                  <a:pt x="1113743" y="617305"/>
                  <a:pt x="1133936" y="618543"/>
                  <a:pt x="1160987" y="619115"/>
                </a:cubicBezTo>
                <a:cubicBezTo>
                  <a:pt x="1209851" y="620067"/>
                  <a:pt x="1258905" y="620734"/>
                  <a:pt x="1307767" y="619020"/>
                </a:cubicBezTo>
                <a:cubicBezTo>
                  <a:pt x="1339677" y="617876"/>
                  <a:pt x="1337486" y="637403"/>
                  <a:pt x="1338248" y="658834"/>
                </a:cubicBezTo>
                <a:cubicBezTo>
                  <a:pt x="1339010" y="681313"/>
                  <a:pt x="1334057" y="695124"/>
                  <a:pt x="1307387" y="69360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E18AE62-160A-4723-9000-7A167C8AC6DE}"/>
              </a:ext>
            </a:extLst>
          </p:cNvPr>
          <p:cNvGrpSpPr/>
          <p:nvPr/>
        </p:nvGrpSpPr>
        <p:grpSpPr>
          <a:xfrm>
            <a:off x="7401375" y="3956645"/>
            <a:ext cx="3837600" cy="921656"/>
            <a:chOff x="5896425" y="3794916"/>
            <a:chExt cx="2521384" cy="921656"/>
          </a:xfrm>
        </p:grpSpPr>
        <p:sp>
          <p:nvSpPr>
            <p:cNvPr id="45" name="Pentagon 7">
              <a:extLst>
                <a:ext uri="{FF2B5EF4-FFF2-40B4-BE49-F238E27FC236}">
                  <a16:creationId xmlns:a16="http://schemas.microsoft.com/office/drawing/2014/main" xmlns="" id="{EF4EC145-4298-4FD7-8DD0-70522876A5F3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Pentagon 8">
              <a:extLst>
                <a:ext uri="{FF2B5EF4-FFF2-40B4-BE49-F238E27FC236}">
                  <a16:creationId xmlns:a16="http://schemas.microsoft.com/office/drawing/2014/main" xmlns="" id="{FD173860-C8AC-4712-92D8-1F6993A4F119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Text Placeholder 12">
            <a:extLst>
              <a:ext uri="{FF2B5EF4-FFF2-40B4-BE49-F238E27FC236}">
                <a16:creationId xmlns:a16="http://schemas.microsoft.com/office/drawing/2014/main" xmlns="" id="{CD6DAF1E-044E-41BA-ACAC-FBA03628F06A}"/>
              </a:ext>
            </a:extLst>
          </p:cNvPr>
          <p:cNvSpPr txBox="1">
            <a:spLocks/>
          </p:cNvSpPr>
          <p:nvPr/>
        </p:nvSpPr>
        <p:spPr>
          <a:xfrm>
            <a:off x="7875087" y="4145463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n-MN" altLang="ko-KR" sz="2000" dirty="0" smtClean="0">
                <a:solidFill>
                  <a:schemeClr val="bg1"/>
                </a:solidFill>
                <a:cs typeface="Arial" pitchFamily="34" charset="0"/>
              </a:rPr>
              <a:t>Подотчетность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6E18AE62-160A-4723-9000-7A167C8AC6DE}"/>
              </a:ext>
            </a:extLst>
          </p:cNvPr>
          <p:cNvGrpSpPr/>
          <p:nvPr/>
        </p:nvGrpSpPr>
        <p:grpSpPr>
          <a:xfrm>
            <a:off x="7318684" y="3946667"/>
            <a:ext cx="3837600" cy="921656"/>
            <a:chOff x="5896425" y="3794916"/>
            <a:chExt cx="2521384" cy="921656"/>
          </a:xfrm>
        </p:grpSpPr>
        <p:sp>
          <p:nvSpPr>
            <p:cNvPr id="53" name="Pentagon 7">
              <a:extLst>
                <a:ext uri="{FF2B5EF4-FFF2-40B4-BE49-F238E27FC236}">
                  <a16:creationId xmlns:a16="http://schemas.microsoft.com/office/drawing/2014/main" xmlns="" id="{EF4EC145-4298-4FD7-8DD0-70522876A5F3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Pentagon 8">
              <a:extLst>
                <a:ext uri="{FF2B5EF4-FFF2-40B4-BE49-F238E27FC236}">
                  <a16:creationId xmlns:a16="http://schemas.microsoft.com/office/drawing/2014/main" xmlns="" id="{FD173860-C8AC-4712-92D8-1F6993A4F119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 Placeholder 12">
            <a:extLst>
              <a:ext uri="{FF2B5EF4-FFF2-40B4-BE49-F238E27FC236}">
                <a16:creationId xmlns:a16="http://schemas.microsoft.com/office/drawing/2014/main" xmlns="" id="{CD6DAF1E-044E-41BA-ACAC-FBA03628F06A}"/>
              </a:ext>
            </a:extLst>
          </p:cNvPr>
          <p:cNvSpPr txBox="1">
            <a:spLocks/>
          </p:cNvSpPr>
          <p:nvPr/>
        </p:nvSpPr>
        <p:spPr>
          <a:xfrm>
            <a:off x="8201511" y="4074333"/>
            <a:ext cx="3060000" cy="4811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altLang="ko-KR" sz="2800" dirty="0" smtClean="0">
                <a:solidFill>
                  <a:schemeClr val="bg1"/>
                </a:solidFill>
                <a:cs typeface="Arial" pitchFamily="34" charset="0"/>
              </a:rPr>
              <a:t>Подотчетность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9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701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934" y="486617"/>
            <a:ext cx="12576175" cy="724247"/>
          </a:xfrm>
        </p:spPr>
        <p:txBody>
          <a:bodyPr/>
          <a:lstStyle/>
          <a:p>
            <a:r>
              <a:rPr lang="mn-MN" sz="3200" b="1" dirty="0" smtClean="0"/>
              <a:t>3</a:t>
            </a:r>
            <a:r>
              <a:rPr lang="en-US" sz="3200" b="1" dirty="0" smtClean="0"/>
              <a:t>.</a:t>
            </a:r>
            <a:r>
              <a:rPr lang="mn-MN" sz="3200" b="1" dirty="0" smtClean="0"/>
              <a:t> </a:t>
            </a:r>
            <a:r>
              <a:rPr lang="ru-RU" sz="3200" b="1" dirty="0" smtClean="0"/>
              <a:t>Главная проблема </a:t>
            </a:r>
            <a:r>
              <a:rPr lang="mn-MN" sz="3200" b="1" dirty="0" smtClean="0"/>
              <a:t>биометрически</a:t>
            </a:r>
            <a:r>
              <a:rPr lang="ru-RU" sz="3200" b="1" dirty="0" smtClean="0"/>
              <a:t>х</a:t>
            </a:r>
            <a:r>
              <a:rPr lang="mn-MN" sz="3200" b="1" dirty="0" smtClean="0"/>
              <a:t> технологи</a:t>
            </a:r>
            <a:r>
              <a:rPr lang="ru-RU" sz="3200" b="1" dirty="0" smtClean="0"/>
              <a:t>й</a:t>
            </a:r>
            <a:endParaRPr lang="en-US" sz="32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CB3A26-4EF7-4AE3-B544-602E31387B37}"/>
              </a:ext>
            </a:extLst>
          </p:cNvPr>
          <p:cNvGrpSpPr/>
          <p:nvPr/>
        </p:nvGrpSpPr>
        <p:grpSpPr>
          <a:xfrm>
            <a:off x="0" y="1371600"/>
            <a:ext cx="6819900" cy="5160085"/>
            <a:chOff x="732823" y="2045143"/>
            <a:chExt cx="4898146" cy="408976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535BC1C-AD87-4B65-9FDA-17D261C01A9C}"/>
                </a:ext>
              </a:extLst>
            </p:cNvPr>
            <p:cNvGrpSpPr/>
            <p:nvPr/>
          </p:nvGrpSpPr>
          <p:grpSpPr>
            <a:xfrm flipH="1">
              <a:off x="732823" y="3007650"/>
              <a:ext cx="4898146" cy="3127258"/>
              <a:chOff x="1585738" y="4408438"/>
              <a:chExt cx="2717520" cy="173502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99AD4B73-8FF4-4221-94CE-25C909601B26}"/>
                  </a:ext>
                </a:extLst>
              </p:cNvPr>
              <p:cNvSpPr/>
              <p:nvPr/>
            </p:nvSpPr>
            <p:spPr>
              <a:xfrm>
                <a:off x="1585738" y="5752874"/>
                <a:ext cx="2717520" cy="390585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43E2D379-4A78-40E2-9F22-E5F085058729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xmlns="" id="{6BB287FF-01F8-4D87-A1D4-D02E51E028F7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xmlns="" id="{54E3CDCC-152C-4E9D-97B1-2173440C3105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xmlns="" id="{A31859BD-7525-4B2A-B9B5-F61E3564AC5F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63643218-0DBA-4BFA-BDA7-B0D7EE0094D3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697AC4EB-E961-405F-ACDA-B2434F876BE4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27C7DB33-6C87-4BD6-B733-8B52949F12E2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C1A410AF-BEB1-42F0-8445-252CE520DCC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28F1E337-6C60-4127-884D-6EC7C45D8862}"/>
                </a:ext>
              </a:extLst>
            </p:cNvPr>
            <p:cNvGrpSpPr/>
            <p:nvPr/>
          </p:nvGrpSpPr>
          <p:grpSpPr>
            <a:xfrm>
              <a:off x="1036543" y="2045143"/>
              <a:ext cx="2961756" cy="3431661"/>
              <a:chOff x="810119" y="1788769"/>
              <a:chExt cx="2961756" cy="3431661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3D05294A-8EBB-4E5E-AE89-A2B9790146E3}"/>
                  </a:ext>
                </a:extLst>
              </p:cNvPr>
              <p:cNvSpPr/>
              <p:nvPr/>
            </p:nvSpPr>
            <p:spPr>
              <a:xfrm rot="739140" flipH="1">
                <a:off x="2488836" y="1806214"/>
                <a:ext cx="589030" cy="684918"/>
              </a:xfrm>
              <a:custGeom>
                <a:avLst/>
                <a:gdLst>
                  <a:gd name="connsiteX0" fmla="*/ 737970 w 815751"/>
                  <a:gd name="connsiteY0" fmla="*/ 666829 h 948547"/>
                  <a:gd name="connsiteX1" fmla="*/ 821442 w 815751"/>
                  <a:gd name="connsiteY1" fmla="*/ 388905 h 948547"/>
                  <a:gd name="connsiteX2" fmla="*/ 410721 w 815751"/>
                  <a:gd name="connsiteY2" fmla="*/ 0 h 948547"/>
                  <a:gd name="connsiteX3" fmla="*/ 0 w 815751"/>
                  <a:gd name="connsiteY3" fmla="*/ 388905 h 948547"/>
                  <a:gd name="connsiteX4" fmla="*/ 42685 w 815751"/>
                  <a:gd name="connsiteY4" fmla="*/ 561540 h 948547"/>
                  <a:gd name="connsiteX5" fmla="*/ 90112 w 815751"/>
                  <a:gd name="connsiteY5" fmla="*/ 828082 h 948547"/>
                  <a:gd name="connsiteX6" fmla="*/ 90112 w 815751"/>
                  <a:gd name="connsiteY6" fmla="*/ 828082 h 948547"/>
                  <a:gd name="connsiteX7" fmla="*/ 129002 w 815751"/>
                  <a:gd name="connsiteY7" fmla="*/ 863178 h 948547"/>
                  <a:gd name="connsiteX8" fmla="*/ 257056 w 815751"/>
                  <a:gd name="connsiteY8" fmla="*/ 897326 h 948547"/>
                  <a:gd name="connsiteX9" fmla="*/ 492296 w 815751"/>
                  <a:gd name="connsiteY9" fmla="*/ 860333 h 948547"/>
                  <a:gd name="connsiteX10" fmla="*/ 602328 w 815751"/>
                  <a:gd name="connsiteY10" fmla="*/ 957085 h 948547"/>
                  <a:gd name="connsiteX11" fmla="*/ 758838 w 815751"/>
                  <a:gd name="connsiteY11" fmla="*/ 734176 h 948547"/>
                  <a:gd name="connsiteX12" fmla="*/ 737970 w 815751"/>
                  <a:gd name="connsiteY12" fmla="*/ 666829 h 948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5751" h="948547">
                    <a:moveTo>
                      <a:pt x="737970" y="666829"/>
                    </a:moveTo>
                    <a:cubicBezTo>
                      <a:pt x="771169" y="552055"/>
                      <a:pt x="815751" y="510319"/>
                      <a:pt x="821442" y="388905"/>
                    </a:cubicBezTo>
                    <a:cubicBezTo>
                      <a:pt x="832825" y="174533"/>
                      <a:pt x="637424" y="0"/>
                      <a:pt x="410721" y="0"/>
                    </a:cubicBezTo>
                    <a:cubicBezTo>
                      <a:pt x="184018" y="0"/>
                      <a:pt x="0" y="173584"/>
                      <a:pt x="0" y="388905"/>
                    </a:cubicBezTo>
                    <a:cubicBezTo>
                      <a:pt x="0" y="451509"/>
                      <a:pt x="31302" y="502730"/>
                      <a:pt x="42685" y="561540"/>
                    </a:cubicBezTo>
                    <a:cubicBezTo>
                      <a:pt x="42685" y="562489"/>
                      <a:pt x="81575" y="825237"/>
                      <a:pt x="90112" y="828082"/>
                    </a:cubicBezTo>
                    <a:lnTo>
                      <a:pt x="90112" y="828082"/>
                    </a:lnTo>
                    <a:cubicBezTo>
                      <a:pt x="95803" y="849899"/>
                      <a:pt x="111929" y="857487"/>
                      <a:pt x="129002" y="863178"/>
                    </a:cubicBezTo>
                    <a:cubicBezTo>
                      <a:pt x="136591" y="867921"/>
                      <a:pt x="252314" y="894481"/>
                      <a:pt x="257056" y="897326"/>
                    </a:cubicBezTo>
                    <a:cubicBezTo>
                      <a:pt x="338632" y="905863"/>
                      <a:pt x="416412" y="889738"/>
                      <a:pt x="492296" y="860333"/>
                    </a:cubicBezTo>
                    <a:cubicBezTo>
                      <a:pt x="515061" y="850847"/>
                      <a:pt x="578614" y="932422"/>
                      <a:pt x="602328" y="957085"/>
                    </a:cubicBezTo>
                    <a:cubicBezTo>
                      <a:pt x="615608" y="959930"/>
                      <a:pt x="742713" y="794883"/>
                      <a:pt x="758838" y="734176"/>
                    </a:cubicBezTo>
                    <a:cubicBezTo>
                      <a:pt x="750301" y="723742"/>
                      <a:pt x="737970" y="688646"/>
                      <a:pt x="737970" y="66682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580AE8D-9042-445B-9D1C-34885AEA4D6C}"/>
                  </a:ext>
                </a:extLst>
              </p:cNvPr>
              <p:cNvSpPr/>
              <p:nvPr/>
            </p:nvSpPr>
            <p:spPr>
              <a:xfrm rot="739140" flipH="1">
                <a:off x="2428885" y="1788769"/>
                <a:ext cx="684918" cy="506840"/>
              </a:xfrm>
              <a:custGeom>
                <a:avLst/>
                <a:gdLst>
                  <a:gd name="connsiteX0" fmla="*/ 912217 w 948547"/>
                  <a:gd name="connsiteY0" fmla="*/ 188902 h 701925"/>
                  <a:gd name="connsiteX1" fmla="*/ 798391 w 948547"/>
                  <a:gd name="connsiteY1" fmla="*/ 80768 h 701925"/>
                  <a:gd name="connsiteX2" fmla="*/ 748118 w 948547"/>
                  <a:gd name="connsiteY2" fmla="*/ 11524 h 701925"/>
                  <a:gd name="connsiteX3" fmla="*/ 639983 w 948547"/>
                  <a:gd name="connsiteY3" fmla="*/ 13421 h 701925"/>
                  <a:gd name="connsiteX4" fmla="*/ 597299 w 948547"/>
                  <a:gd name="connsiteY4" fmla="*/ 19112 h 701925"/>
                  <a:gd name="connsiteX5" fmla="*/ 386721 w 948547"/>
                  <a:gd name="connsiteY5" fmla="*/ 10575 h 701925"/>
                  <a:gd name="connsiteX6" fmla="*/ 288072 w 948547"/>
                  <a:gd name="connsiteY6" fmla="*/ 24804 h 701925"/>
                  <a:gd name="connsiteX7" fmla="*/ 158121 w 948547"/>
                  <a:gd name="connsiteY7" fmla="*/ 56106 h 701925"/>
                  <a:gd name="connsiteX8" fmla="*/ 125870 w 948547"/>
                  <a:gd name="connsiteY8" fmla="*/ 76025 h 701925"/>
                  <a:gd name="connsiteX9" fmla="*/ 63266 w 948547"/>
                  <a:gd name="connsiteY9" fmla="*/ 198388 h 701925"/>
                  <a:gd name="connsiteX10" fmla="*/ 3508 w 948547"/>
                  <a:gd name="connsiteY10" fmla="*/ 349207 h 701925"/>
                  <a:gd name="connsiteX11" fmla="*/ 4456 w 948547"/>
                  <a:gd name="connsiteY11" fmla="*/ 422245 h 701925"/>
                  <a:gd name="connsiteX12" fmla="*/ 4456 w 948547"/>
                  <a:gd name="connsiteY12" fmla="*/ 422245 h 701925"/>
                  <a:gd name="connsiteX13" fmla="*/ 58524 w 948547"/>
                  <a:gd name="connsiteY13" fmla="*/ 583498 h 701925"/>
                  <a:gd name="connsiteX14" fmla="*/ 71803 w 948547"/>
                  <a:gd name="connsiteY14" fmla="*/ 560733 h 701925"/>
                  <a:gd name="connsiteX15" fmla="*/ 104054 w 948547"/>
                  <a:gd name="connsiteY15" fmla="*/ 474415 h 701925"/>
                  <a:gd name="connsiteX16" fmla="*/ 142944 w 948547"/>
                  <a:gd name="connsiteY16" fmla="*/ 476312 h 701925"/>
                  <a:gd name="connsiteX17" fmla="*/ 200806 w 948547"/>
                  <a:gd name="connsiteY17" fmla="*/ 564527 h 701925"/>
                  <a:gd name="connsiteX18" fmla="*/ 263410 w 948547"/>
                  <a:gd name="connsiteY18" fmla="*/ 581601 h 701925"/>
                  <a:gd name="connsiteX19" fmla="*/ 421817 w 948547"/>
                  <a:gd name="connsiteY19" fmla="*/ 565476 h 701925"/>
                  <a:gd name="connsiteX20" fmla="*/ 497701 w 948547"/>
                  <a:gd name="connsiteY20" fmla="*/ 528482 h 701925"/>
                  <a:gd name="connsiteX21" fmla="*/ 524260 w 948547"/>
                  <a:gd name="connsiteY21" fmla="*/ 540814 h 701925"/>
                  <a:gd name="connsiteX22" fmla="*/ 739581 w 948547"/>
                  <a:gd name="connsiteY22" fmla="*/ 710604 h 701925"/>
                  <a:gd name="connsiteX23" fmla="*/ 788905 w 948547"/>
                  <a:gd name="connsiteY23" fmla="*/ 634720 h 701925"/>
                  <a:gd name="connsiteX24" fmla="*/ 814516 w 948547"/>
                  <a:gd name="connsiteY24" fmla="*/ 570219 h 701925"/>
                  <a:gd name="connsiteX25" fmla="*/ 863841 w 948547"/>
                  <a:gd name="connsiteY25" fmla="*/ 491489 h 701925"/>
                  <a:gd name="connsiteX26" fmla="*/ 919805 w 948547"/>
                  <a:gd name="connsiteY26" fmla="*/ 377663 h 701925"/>
                  <a:gd name="connsiteX27" fmla="*/ 912217 w 948547"/>
                  <a:gd name="connsiteY27" fmla="*/ 188902 h 701925"/>
                  <a:gd name="connsiteX28" fmla="*/ 104054 w 948547"/>
                  <a:gd name="connsiteY28" fmla="*/ 413708 h 701925"/>
                  <a:gd name="connsiteX29" fmla="*/ 85083 w 948547"/>
                  <a:gd name="connsiteY29" fmla="*/ 446907 h 701925"/>
                  <a:gd name="connsiteX30" fmla="*/ 40501 w 948547"/>
                  <a:gd name="connsiteY30" fmla="*/ 445959 h 701925"/>
                  <a:gd name="connsiteX31" fmla="*/ 24376 w 948547"/>
                  <a:gd name="connsiteY31" fmla="*/ 431731 h 701925"/>
                  <a:gd name="connsiteX32" fmla="*/ 44295 w 948547"/>
                  <a:gd name="connsiteY32" fmla="*/ 400429 h 701925"/>
                  <a:gd name="connsiteX33" fmla="*/ 80340 w 948547"/>
                  <a:gd name="connsiteY33" fmla="*/ 394737 h 701925"/>
                  <a:gd name="connsiteX34" fmla="*/ 100260 w 948547"/>
                  <a:gd name="connsiteY34" fmla="*/ 403274 h 701925"/>
                  <a:gd name="connsiteX35" fmla="*/ 104054 w 948547"/>
                  <a:gd name="connsiteY35" fmla="*/ 413708 h 701925"/>
                  <a:gd name="connsiteX36" fmla="*/ 366802 w 948547"/>
                  <a:gd name="connsiteY36" fmla="*/ 431731 h 701925"/>
                  <a:gd name="connsiteX37" fmla="*/ 346882 w 948547"/>
                  <a:gd name="connsiteY37" fmla="*/ 442165 h 701925"/>
                  <a:gd name="connsiteX38" fmla="*/ 257719 w 948547"/>
                  <a:gd name="connsiteY38" fmla="*/ 439319 h 701925"/>
                  <a:gd name="connsiteX39" fmla="*/ 229262 w 948547"/>
                  <a:gd name="connsiteY39" fmla="*/ 405171 h 701925"/>
                  <a:gd name="connsiteX40" fmla="*/ 235902 w 948547"/>
                  <a:gd name="connsiteY40" fmla="*/ 396634 h 701925"/>
                  <a:gd name="connsiteX41" fmla="*/ 270050 w 948547"/>
                  <a:gd name="connsiteY41" fmla="*/ 385252 h 701925"/>
                  <a:gd name="connsiteX42" fmla="*/ 327911 w 948547"/>
                  <a:gd name="connsiteY42" fmla="*/ 395686 h 701925"/>
                  <a:gd name="connsiteX43" fmla="*/ 366802 w 948547"/>
                  <a:gd name="connsiteY43" fmla="*/ 431731 h 70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48547" h="701925">
                    <a:moveTo>
                      <a:pt x="912217" y="188902"/>
                    </a:moveTo>
                    <a:cubicBezTo>
                      <a:pt x="893246" y="179417"/>
                      <a:pt x="800288" y="120607"/>
                      <a:pt x="798391" y="80768"/>
                    </a:cubicBezTo>
                    <a:cubicBezTo>
                      <a:pt x="796494" y="48517"/>
                      <a:pt x="778471" y="24804"/>
                      <a:pt x="748118" y="11524"/>
                    </a:cubicBezTo>
                    <a:cubicBezTo>
                      <a:pt x="711124" y="-4601"/>
                      <a:pt x="676028" y="-3653"/>
                      <a:pt x="639983" y="13421"/>
                    </a:cubicBezTo>
                    <a:cubicBezTo>
                      <a:pt x="626704" y="21958"/>
                      <a:pt x="611527" y="21009"/>
                      <a:pt x="597299" y="19112"/>
                    </a:cubicBezTo>
                    <a:cubicBezTo>
                      <a:pt x="573585" y="15318"/>
                      <a:pt x="432251" y="141"/>
                      <a:pt x="386721" y="10575"/>
                    </a:cubicBezTo>
                    <a:cubicBezTo>
                      <a:pt x="356367" y="18164"/>
                      <a:pt x="318426" y="18164"/>
                      <a:pt x="288072" y="24804"/>
                    </a:cubicBezTo>
                    <a:cubicBezTo>
                      <a:pt x="266255" y="29546"/>
                      <a:pt x="203651" y="58951"/>
                      <a:pt x="158121" y="56106"/>
                    </a:cubicBezTo>
                    <a:cubicBezTo>
                      <a:pt x="144841" y="55157"/>
                      <a:pt x="133459" y="63694"/>
                      <a:pt x="125870" y="76025"/>
                    </a:cubicBezTo>
                    <a:cubicBezTo>
                      <a:pt x="101208" y="114916"/>
                      <a:pt x="78443" y="154755"/>
                      <a:pt x="63266" y="198388"/>
                    </a:cubicBezTo>
                    <a:cubicBezTo>
                      <a:pt x="39553" y="258146"/>
                      <a:pt x="7302" y="292294"/>
                      <a:pt x="3508" y="349207"/>
                    </a:cubicBezTo>
                    <a:cubicBezTo>
                      <a:pt x="662" y="358692"/>
                      <a:pt x="-3132" y="396634"/>
                      <a:pt x="4456" y="422245"/>
                    </a:cubicBezTo>
                    <a:lnTo>
                      <a:pt x="4456" y="422245"/>
                    </a:lnTo>
                    <a:cubicBezTo>
                      <a:pt x="18684" y="451650"/>
                      <a:pt x="51884" y="563579"/>
                      <a:pt x="58524" y="583498"/>
                    </a:cubicBezTo>
                    <a:cubicBezTo>
                      <a:pt x="71803" y="581601"/>
                      <a:pt x="68958" y="569270"/>
                      <a:pt x="71803" y="560733"/>
                    </a:cubicBezTo>
                    <a:cubicBezTo>
                      <a:pt x="80340" y="531328"/>
                      <a:pt x="85083" y="500026"/>
                      <a:pt x="104054" y="474415"/>
                    </a:cubicBezTo>
                    <a:cubicBezTo>
                      <a:pt x="115436" y="463981"/>
                      <a:pt x="132510" y="457341"/>
                      <a:pt x="142944" y="476312"/>
                    </a:cubicBezTo>
                    <a:cubicBezTo>
                      <a:pt x="167607" y="518049"/>
                      <a:pt x="177092" y="536071"/>
                      <a:pt x="200806" y="564527"/>
                    </a:cubicBezTo>
                    <a:cubicBezTo>
                      <a:pt x="217880" y="584447"/>
                      <a:pt x="237799" y="592984"/>
                      <a:pt x="263410" y="581601"/>
                    </a:cubicBezTo>
                    <a:cubicBezTo>
                      <a:pt x="296609" y="568322"/>
                      <a:pt x="403795" y="566424"/>
                      <a:pt x="421817" y="565476"/>
                    </a:cubicBezTo>
                    <a:cubicBezTo>
                      <a:pt x="455017" y="564527"/>
                      <a:pt x="484421" y="559785"/>
                      <a:pt x="497701" y="528482"/>
                    </a:cubicBezTo>
                    <a:cubicBezTo>
                      <a:pt x="501495" y="518049"/>
                      <a:pt x="518569" y="532277"/>
                      <a:pt x="524260" y="540814"/>
                    </a:cubicBezTo>
                    <a:cubicBezTo>
                      <a:pt x="555563" y="616697"/>
                      <a:pt x="685514" y="703964"/>
                      <a:pt x="739581" y="710604"/>
                    </a:cubicBezTo>
                    <a:cubicBezTo>
                      <a:pt x="782266" y="715346"/>
                      <a:pt x="786060" y="649897"/>
                      <a:pt x="788905" y="634720"/>
                    </a:cubicBezTo>
                    <a:cubicBezTo>
                      <a:pt x="792699" y="611006"/>
                      <a:pt x="797442" y="586344"/>
                      <a:pt x="814516" y="570219"/>
                    </a:cubicBezTo>
                    <a:cubicBezTo>
                      <a:pt x="837281" y="549351"/>
                      <a:pt x="860995" y="522791"/>
                      <a:pt x="863841" y="491489"/>
                    </a:cubicBezTo>
                    <a:cubicBezTo>
                      <a:pt x="868583" y="444062"/>
                      <a:pt x="882811" y="403274"/>
                      <a:pt x="919805" y="377663"/>
                    </a:cubicBezTo>
                    <a:cubicBezTo>
                      <a:pt x="945416" y="360590"/>
                      <a:pt x="973872" y="220205"/>
                      <a:pt x="912217" y="188902"/>
                    </a:cubicBezTo>
                    <a:close/>
                    <a:moveTo>
                      <a:pt x="104054" y="413708"/>
                    </a:moveTo>
                    <a:cubicBezTo>
                      <a:pt x="98363" y="425091"/>
                      <a:pt x="95517" y="444062"/>
                      <a:pt x="85083" y="446907"/>
                    </a:cubicBezTo>
                    <a:cubicBezTo>
                      <a:pt x="67060" y="451650"/>
                      <a:pt x="57575" y="453547"/>
                      <a:pt x="40501" y="445959"/>
                    </a:cubicBezTo>
                    <a:cubicBezTo>
                      <a:pt x="35758" y="444062"/>
                      <a:pt x="25324" y="441216"/>
                      <a:pt x="24376" y="431731"/>
                    </a:cubicBezTo>
                    <a:cubicBezTo>
                      <a:pt x="23427" y="421297"/>
                      <a:pt x="32913" y="416554"/>
                      <a:pt x="44295" y="400429"/>
                    </a:cubicBezTo>
                    <a:cubicBezTo>
                      <a:pt x="55678" y="386200"/>
                      <a:pt x="68958" y="389995"/>
                      <a:pt x="80340" y="394737"/>
                    </a:cubicBezTo>
                    <a:cubicBezTo>
                      <a:pt x="87929" y="397583"/>
                      <a:pt x="93620" y="399480"/>
                      <a:pt x="100260" y="403274"/>
                    </a:cubicBezTo>
                    <a:cubicBezTo>
                      <a:pt x="102157" y="406120"/>
                      <a:pt x="106899" y="408017"/>
                      <a:pt x="104054" y="413708"/>
                    </a:cubicBezTo>
                    <a:close/>
                    <a:moveTo>
                      <a:pt x="366802" y="431731"/>
                    </a:moveTo>
                    <a:cubicBezTo>
                      <a:pt x="363956" y="440268"/>
                      <a:pt x="354470" y="440268"/>
                      <a:pt x="346882" y="442165"/>
                    </a:cubicBezTo>
                    <a:cubicBezTo>
                      <a:pt x="316529" y="448805"/>
                      <a:pt x="287123" y="445959"/>
                      <a:pt x="257719" y="439319"/>
                    </a:cubicBezTo>
                    <a:cubicBezTo>
                      <a:pt x="239696" y="435525"/>
                      <a:pt x="237799" y="417502"/>
                      <a:pt x="229262" y="405171"/>
                    </a:cubicBezTo>
                    <a:cubicBezTo>
                      <a:pt x="224519" y="398531"/>
                      <a:pt x="232108" y="397583"/>
                      <a:pt x="235902" y="396634"/>
                    </a:cubicBezTo>
                    <a:cubicBezTo>
                      <a:pt x="247284" y="392840"/>
                      <a:pt x="259616" y="390943"/>
                      <a:pt x="270050" y="385252"/>
                    </a:cubicBezTo>
                    <a:cubicBezTo>
                      <a:pt x="292815" y="372921"/>
                      <a:pt x="310837" y="378612"/>
                      <a:pt x="327911" y="395686"/>
                    </a:cubicBezTo>
                    <a:cubicBezTo>
                      <a:pt x="346882" y="412760"/>
                      <a:pt x="369647" y="422245"/>
                      <a:pt x="366802" y="43173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2EAC8916-4A6C-407A-86DD-9D643E06A17C}"/>
                  </a:ext>
                </a:extLst>
              </p:cNvPr>
              <p:cNvSpPr/>
              <p:nvPr/>
            </p:nvSpPr>
            <p:spPr>
              <a:xfrm rot="739140" flipH="1">
                <a:off x="2568160" y="2404920"/>
                <a:ext cx="253420" cy="143832"/>
              </a:xfrm>
              <a:custGeom>
                <a:avLst/>
                <a:gdLst>
                  <a:gd name="connsiteX0" fmla="*/ 9 w 350962"/>
                  <a:gd name="connsiteY0" fmla="*/ 48698 h 199195"/>
                  <a:gd name="connsiteX1" fmla="*/ 252323 w 350962"/>
                  <a:gd name="connsiteY1" fmla="*/ 2219 h 199195"/>
                  <a:gd name="connsiteX2" fmla="*/ 274139 w 350962"/>
                  <a:gd name="connsiteY2" fmla="*/ 6013 h 199195"/>
                  <a:gd name="connsiteX3" fmla="*/ 357612 w 350962"/>
                  <a:gd name="connsiteY3" fmla="*/ 112251 h 199195"/>
                  <a:gd name="connsiteX4" fmla="*/ 321567 w 350962"/>
                  <a:gd name="connsiteY4" fmla="*/ 145450 h 199195"/>
                  <a:gd name="connsiteX5" fmla="*/ 174542 w 350962"/>
                  <a:gd name="connsiteY5" fmla="*/ 205208 h 199195"/>
                  <a:gd name="connsiteX6" fmla="*/ 81584 w 350962"/>
                  <a:gd name="connsiteY6" fmla="*/ 173906 h 199195"/>
                  <a:gd name="connsiteX7" fmla="*/ 9 w 350962"/>
                  <a:gd name="connsiteY7" fmla="*/ 48698 h 19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0962" h="199195">
                    <a:moveTo>
                      <a:pt x="9" y="48698"/>
                    </a:moveTo>
                    <a:cubicBezTo>
                      <a:pt x="88224" y="53441"/>
                      <a:pt x="171696" y="37315"/>
                      <a:pt x="252323" y="2219"/>
                    </a:cubicBezTo>
                    <a:cubicBezTo>
                      <a:pt x="260860" y="-1575"/>
                      <a:pt x="268448" y="-626"/>
                      <a:pt x="274139" y="6013"/>
                    </a:cubicBezTo>
                    <a:cubicBezTo>
                      <a:pt x="299750" y="40161"/>
                      <a:pt x="338641" y="73360"/>
                      <a:pt x="357612" y="112251"/>
                    </a:cubicBezTo>
                    <a:cubicBezTo>
                      <a:pt x="359509" y="122685"/>
                      <a:pt x="327258" y="142604"/>
                      <a:pt x="321567" y="145450"/>
                    </a:cubicBezTo>
                    <a:cubicBezTo>
                      <a:pt x="307338" y="151141"/>
                      <a:pt x="237146" y="202363"/>
                      <a:pt x="174542" y="205208"/>
                    </a:cubicBezTo>
                    <a:cubicBezTo>
                      <a:pt x="130909" y="207105"/>
                      <a:pt x="108143" y="208054"/>
                      <a:pt x="81584" y="173906"/>
                    </a:cubicBezTo>
                    <a:cubicBezTo>
                      <a:pt x="73047" y="166318"/>
                      <a:pt x="-940" y="55338"/>
                      <a:pt x="9" y="48698"/>
                    </a:cubicBezTo>
                    <a:close/>
                  </a:path>
                </a:pathLst>
              </a:custGeom>
              <a:solidFill>
                <a:srgbClr val="E0B282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6705535D-4C08-48DC-ACF1-B05D2E497A92}"/>
                  </a:ext>
                </a:extLst>
              </p:cNvPr>
              <p:cNvSpPr/>
              <p:nvPr/>
            </p:nvSpPr>
            <p:spPr>
              <a:xfrm rot="739140" flipH="1">
                <a:off x="1329694" y="2274675"/>
                <a:ext cx="2007347" cy="2918396"/>
              </a:xfrm>
              <a:custGeom>
                <a:avLst/>
                <a:gdLst>
                  <a:gd name="connsiteX0" fmla="*/ 1500877 w 2007347"/>
                  <a:gd name="connsiteY0" fmla="*/ 67223 h 2918396"/>
                  <a:gd name="connsiteX1" fmla="*/ 1152254 w 2007347"/>
                  <a:gd name="connsiteY1" fmla="*/ 102 h 2918396"/>
                  <a:gd name="connsiteX2" fmla="*/ 911848 w 2007347"/>
                  <a:gd name="connsiteY2" fmla="*/ 224754 h 2918396"/>
                  <a:gd name="connsiteX3" fmla="*/ 792671 w 2007347"/>
                  <a:gd name="connsiteY3" fmla="*/ 121332 h 2918396"/>
                  <a:gd name="connsiteX4" fmla="*/ 667332 w 2007347"/>
                  <a:gd name="connsiteY4" fmla="*/ 156948 h 2918396"/>
                  <a:gd name="connsiteX5" fmla="*/ 356379 w 2007347"/>
                  <a:gd name="connsiteY5" fmla="*/ 367902 h 2918396"/>
                  <a:gd name="connsiteX6" fmla="*/ 254327 w 2007347"/>
                  <a:gd name="connsiteY6" fmla="*/ 471324 h 2918396"/>
                  <a:gd name="connsiteX7" fmla="*/ 273504 w 2007347"/>
                  <a:gd name="connsiteY7" fmla="*/ 28183 h 2918396"/>
                  <a:gd name="connsiteX8" fmla="*/ 70083 w 2007347"/>
                  <a:gd name="connsiteY8" fmla="*/ 36402 h 2918396"/>
                  <a:gd name="connsiteX9" fmla="*/ 222 w 2007347"/>
                  <a:gd name="connsiteY9" fmla="*/ 678170 h 2918396"/>
                  <a:gd name="connsiteX10" fmla="*/ 221450 w 2007347"/>
                  <a:gd name="connsiteY10" fmla="*/ 797345 h 2918396"/>
                  <a:gd name="connsiteX11" fmla="*/ 782398 w 2007347"/>
                  <a:gd name="connsiteY11" fmla="*/ 491187 h 2918396"/>
                  <a:gd name="connsiteX12" fmla="*/ 991298 w 2007347"/>
                  <a:gd name="connsiteY12" fmla="*/ 955562 h 2918396"/>
                  <a:gd name="connsiteX13" fmla="*/ 1117323 w 2007347"/>
                  <a:gd name="connsiteY13" fmla="*/ 1165147 h 2918396"/>
                  <a:gd name="connsiteX14" fmla="*/ 474870 w 2007347"/>
                  <a:gd name="connsiteY14" fmla="*/ 1417196 h 2918396"/>
                  <a:gd name="connsiteX15" fmla="*/ 322133 w 2007347"/>
                  <a:gd name="connsiteY15" fmla="*/ 1767874 h 2918396"/>
                  <a:gd name="connsiteX16" fmla="*/ 274189 w 2007347"/>
                  <a:gd name="connsiteY16" fmla="*/ 2209646 h 2918396"/>
                  <a:gd name="connsiteX17" fmla="*/ 203642 w 2007347"/>
                  <a:gd name="connsiteY17" fmla="*/ 2475394 h 2918396"/>
                  <a:gd name="connsiteX18" fmla="*/ 175561 w 2007347"/>
                  <a:gd name="connsiteY18" fmla="*/ 2500736 h 2918396"/>
                  <a:gd name="connsiteX19" fmla="*/ 172136 w 2007347"/>
                  <a:gd name="connsiteY19" fmla="*/ 2539091 h 2918396"/>
                  <a:gd name="connsiteX20" fmla="*/ 568019 w 2007347"/>
                  <a:gd name="connsiteY20" fmla="*/ 2605528 h 2918396"/>
                  <a:gd name="connsiteX21" fmla="*/ 594730 w 2007347"/>
                  <a:gd name="connsiteY21" fmla="*/ 2521968 h 2918396"/>
                  <a:gd name="connsiteX22" fmla="*/ 575553 w 2007347"/>
                  <a:gd name="connsiteY22" fmla="*/ 2345259 h 2918396"/>
                  <a:gd name="connsiteX23" fmla="*/ 608429 w 2007347"/>
                  <a:gd name="connsiteY23" fmla="*/ 2150058 h 2918396"/>
                  <a:gd name="connsiteX24" fmla="*/ 706372 w 2007347"/>
                  <a:gd name="connsiteY24" fmla="*/ 1767874 h 2918396"/>
                  <a:gd name="connsiteX25" fmla="*/ 1240608 w 2007347"/>
                  <a:gd name="connsiteY25" fmla="*/ 1608973 h 2918396"/>
                  <a:gd name="connsiteX26" fmla="*/ 1165952 w 2007347"/>
                  <a:gd name="connsiteY26" fmla="*/ 1886365 h 2918396"/>
                  <a:gd name="connsiteX27" fmla="*/ 1139240 w 2007347"/>
                  <a:gd name="connsiteY27" fmla="*/ 2050060 h 2918396"/>
                  <a:gd name="connsiteX28" fmla="*/ 1085817 w 2007347"/>
                  <a:gd name="connsiteY28" fmla="*/ 2426765 h 2918396"/>
                  <a:gd name="connsiteX29" fmla="*/ 1089733 w 2007347"/>
                  <a:gd name="connsiteY29" fmla="*/ 2501014 h 2918396"/>
                  <a:gd name="connsiteX30" fmla="*/ 1112175 w 2007347"/>
                  <a:gd name="connsiteY30" fmla="*/ 2574680 h 2918396"/>
                  <a:gd name="connsiteX31" fmla="*/ 1494014 w 2007347"/>
                  <a:gd name="connsiteY31" fmla="*/ 2824200 h 2918396"/>
                  <a:gd name="connsiteX32" fmla="*/ 1639399 w 2007347"/>
                  <a:gd name="connsiteY32" fmla="*/ 2918396 h 2918396"/>
                  <a:gd name="connsiteX33" fmla="*/ 1628785 w 2007347"/>
                  <a:gd name="connsiteY33" fmla="*/ 2889170 h 2918396"/>
                  <a:gd name="connsiteX34" fmla="*/ 1598135 w 2007347"/>
                  <a:gd name="connsiteY34" fmla="*/ 2789086 h 2918396"/>
                  <a:gd name="connsiteX35" fmla="*/ 1463891 w 2007347"/>
                  <a:gd name="connsiteY35" fmla="*/ 2415806 h 2918396"/>
                  <a:gd name="connsiteX36" fmla="*/ 1790597 w 2007347"/>
                  <a:gd name="connsiteY36" fmla="*/ 1692533 h 2918396"/>
                  <a:gd name="connsiteX37" fmla="*/ 1865937 w 2007347"/>
                  <a:gd name="connsiteY37" fmla="*/ 1439798 h 2918396"/>
                  <a:gd name="connsiteX38" fmla="*/ 1720735 w 2007347"/>
                  <a:gd name="connsiteY38" fmla="*/ 874741 h 2918396"/>
                  <a:gd name="connsiteX39" fmla="*/ 1933059 w 2007347"/>
                  <a:gd name="connsiteY39" fmla="*/ 913097 h 2918396"/>
                  <a:gd name="connsiteX40" fmla="*/ 1991962 w 2007347"/>
                  <a:gd name="connsiteY40" fmla="*/ 710361 h 2918396"/>
                  <a:gd name="connsiteX41" fmla="*/ 1659092 w 2007347"/>
                  <a:gd name="connsiteY41" fmla="*/ 171331 h 2918396"/>
                  <a:gd name="connsiteX42" fmla="*/ 1500877 w 2007347"/>
                  <a:gd name="connsiteY42" fmla="*/ 67223 h 2918396"/>
                  <a:gd name="connsiteX0" fmla="*/ 1500877 w 2007347"/>
                  <a:gd name="connsiteY0" fmla="*/ 67223 h 2918396"/>
                  <a:gd name="connsiteX1" fmla="*/ 1152254 w 2007347"/>
                  <a:gd name="connsiteY1" fmla="*/ 102 h 2918396"/>
                  <a:gd name="connsiteX2" fmla="*/ 911848 w 2007347"/>
                  <a:gd name="connsiteY2" fmla="*/ 224754 h 2918396"/>
                  <a:gd name="connsiteX3" fmla="*/ 792671 w 2007347"/>
                  <a:gd name="connsiteY3" fmla="*/ 121332 h 2918396"/>
                  <a:gd name="connsiteX4" fmla="*/ 667332 w 2007347"/>
                  <a:gd name="connsiteY4" fmla="*/ 156948 h 2918396"/>
                  <a:gd name="connsiteX5" fmla="*/ 356379 w 2007347"/>
                  <a:gd name="connsiteY5" fmla="*/ 367902 h 2918396"/>
                  <a:gd name="connsiteX6" fmla="*/ 254327 w 2007347"/>
                  <a:gd name="connsiteY6" fmla="*/ 471324 h 2918396"/>
                  <a:gd name="connsiteX7" fmla="*/ 273504 w 2007347"/>
                  <a:gd name="connsiteY7" fmla="*/ 28183 h 2918396"/>
                  <a:gd name="connsiteX8" fmla="*/ 70083 w 2007347"/>
                  <a:gd name="connsiteY8" fmla="*/ 36402 h 2918396"/>
                  <a:gd name="connsiteX9" fmla="*/ 222 w 2007347"/>
                  <a:gd name="connsiteY9" fmla="*/ 678170 h 2918396"/>
                  <a:gd name="connsiteX10" fmla="*/ 221450 w 2007347"/>
                  <a:gd name="connsiteY10" fmla="*/ 797345 h 2918396"/>
                  <a:gd name="connsiteX11" fmla="*/ 782398 w 2007347"/>
                  <a:gd name="connsiteY11" fmla="*/ 491187 h 2918396"/>
                  <a:gd name="connsiteX12" fmla="*/ 991298 w 2007347"/>
                  <a:gd name="connsiteY12" fmla="*/ 955562 h 2918396"/>
                  <a:gd name="connsiteX13" fmla="*/ 1117323 w 2007347"/>
                  <a:gd name="connsiteY13" fmla="*/ 1165147 h 2918396"/>
                  <a:gd name="connsiteX14" fmla="*/ 474870 w 2007347"/>
                  <a:gd name="connsiteY14" fmla="*/ 1417196 h 2918396"/>
                  <a:gd name="connsiteX15" fmla="*/ 322133 w 2007347"/>
                  <a:gd name="connsiteY15" fmla="*/ 1767874 h 2918396"/>
                  <a:gd name="connsiteX16" fmla="*/ 274189 w 2007347"/>
                  <a:gd name="connsiteY16" fmla="*/ 2209646 h 2918396"/>
                  <a:gd name="connsiteX17" fmla="*/ 203642 w 2007347"/>
                  <a:gd name="connsiteY17" fmla="*/ 2475394 h 2918396"/>
                  <a:gd name="connsiteX18" fmla="*/ 175561 w 2007347"/>
                  <a:gd name="connsiteY18" fmla="*/ 2500736 h 2918396"/>
                  <a:gd name="connsiteX19" fmla="*/ 172136 w 2007347"/>
                  <a:gd name="connsiteY19" fmla="*/ 2539091 h 2918396"/>
                  <a:gd name="connsiteX20" fmla="*/ 568019 w 2007347"/>
                  <a:gd name="connsiteY20" fmla="*/ 2605528 h 2918396"/>
                  <a:gd name="connsiteX21" fmla="*/ 594730 w 2007347"/>
                  <a:gd name="connsiteY21" fmla="*/ 2521968 h 2918396"/>
                  <a:gd name="connsiteX22" fmla="*/ 575553 w 2007347"/>
                  <a:gd name="connsiteY22" fmla="*/ 2345259 h 2918396"/>
                  <a:gd name="connsiteX23" fmla="*/ 608429 w 2007347"/>
                  <a:gd name="connsiteY23" fmla="*/ 2150058 h 2918396"/>
                  <a:gd name="connsiteX24" fmla="*/ 706372 w 2007347"/>
                  <a:gd name="connsiteY24" fmla="*/ 1767874 h 2918396"/>
                  <a:gd name="connsiteX25" fmla="*/ 1240608 w 2007347"/>
                  <a:gd name="connsiteY25" fmla="*/ 1608973 h 2918396"/>
                  <a:gd name="connsiteX26" fmla="*/ 1165952 w 2007347"/>
                  <a:gd name="connsiteY26" fmla="*/ 1886365 h 2918396"/>
                  <a:gd name="connsiteX27" fmla="*/ 1139240 w 2007347"/>
                  <a:gd name="connsiteY27" fmla="*/ 2050060 h 2918396"/>
                  <a:gd name="connsiteX28" fmla="*/ 1085817 w 2007347"/>
                  <a:gd name="connsiteY28" fmla="*/ 2426765 h 2918396"/>
                  <a:gd name="connsiteX29" fmla="*/ 1089733 w 2007347"/>
                  <a:gd name="connsiteY29" fmla="*/ 2501014 h 2918396"/>
                  <a:gd name="connsiteX30" fmla="*/ 1110351 w 2007347"/>
                  <a:gd name="connsiteY30" fmla="*/ 2583029 h 2918396"/>
                  <a:gd name="connsiteX31" fmla="*/ 1494014 w 2007347"/>
                  <a:gd name="connsiteY31" fmla="*/ 2824200 h 2918396"/>
                  <a:gd name="connsiteX32" fmla="*/ 1639399 w 2007347"/>
                  <a:gd name="connsiteY32" fmla="*/ 2918396 h 2918396"/>
                  <a:gd name="connsiteX33" fmla="*/ 1628785 w 2007347"/>
                  <a:gd name="connsiteY33" fmla="*/ 2889170 h 2918396"/>
                  <a:gd name="connsiteX34" fmla="*/ 1598135 w 2007347"/>
                  <a:gd name="connsiteY34" fmla="*/ 2789086 h 2918396"/>
                  <a:gd name="connsiteX35" fmla="*/ 1463891 w 2007347"/>
                  <a:gd name="connsiteY35" fmla="*/ 2415806 h 2918396"/>
                  <a:gd name="connsiteX36" fmla="*/ 1790597 w 2007347"/>
                  <a:gd name="connsiteY36" fmla="*/ 1692533 h 2918396"/>
                  <a:gd name="connsiteX37" fmla="*/ 1865937 w 2007347"/>
                  <a:gd name="connsiteY37" fmla="*/ 1439798 h 2918396"/>
                  <a:gd name="connsiteX38" fmla="*/ 1720735 w 2007347"/>
                  <a:gd name="connsiteY38" fmla="*/ 874741 h 2918396"/>
                  <a:gd name="connsiteX39" fmla="*/ 1933059 w 2007347"/>
                  <a:gd name="connsiteY39" fmla="*/ 913097 h 2918396"/>
                  <a:gd name="connsiteX40" fmla="*/ 1991962 w 2007347"/>
                  <a:gd name="connsiteY40" fmla="*/ 710361 h 2918396"/>
                  <a:gd name="connsiteX41" fmla="*/ 1659092 w 2007347"/>
                  <a:gd name="connsiteY41" fmla="*/ 171331 h 2918396"/>
                  <a:gd name="connsiteX42" fmla="*/ 1500877 w 2007347"/>
                  <a:gd name="connsiteY42" fmla="*/ 67223 h 291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007347" h="2918396">
                    <a:moveTo>
                      <a:pt x="1500877" y="67223"/>
                    </a:moveTo>
                    <a:cubicBezTo>
                      <a:pt x="1376222" y="50785"/>
                      <a:pt x="1138555" y="-2638"/>
                      <a:pt x="1152254" y="102"/>
                    </a:cubicBezTo>
                    <a:cubicBezTo>
                      <a:pt x="1087187" y="111058"/>
                      <a:pt x="1043352" y="204207"/>
                      <a:pt x="911848" y="224754"/>
                    </a:cubicBezTo>
                    <a:cubicBezTo>
                      <a:pt x="845410" y="235029"/>
                      <a:pt x="835822" y="160372"/>
                      <a:pt x="792671" y="121332"/>
                    </a:cubicBezTo>
                    <a:cubicBezTo>
                      <a:pt x="782398" y="107634"/>
                      <a:pt x="742673" y="112428"/>
                      <a:pt x="667332" y="156948"/>
                    </a:cubicBezTo>
                    <a:cubicBezTo>
                      <a:pt x="556375" y="214481"/>
                      <a:pt x="443364" y="280918"/>
                      <a:pt x="356379" y="367902"/>
                    </a:cubicBezTo>
                    <a:cubicBezTo>
                      <a:pt x="312544" y="411052"/>
                      <a:pt x="294051" y="430230"/>
                      <a:pt x="254327" y="471324"/>
                    </a:cubicBezTo>
                    <a:cubicBezTo>
                      <a:pt x="259806" y="374751"/>
                      <a:pt x="273504" y="28183"/>
                      <a:pt x="273504" y="28183"/>
                    </a:cubicBezTo>
                    <a:cubicBezTo>
                      <a:pt x="278299" y="29553"/>
                      <a:pt x="93371" y="30923"/>
                      <a:pt x="70083" y="36402"/>
                    </a:cubicBezTo>
                    <a:cubicBezTo>
                      <a:pt x="61180" y="132290"/>
                      <a:pt x="6386" y="592556"/>
                      <a:pt x="222" y="678170"/>
                    </a:cubicBezTo>
                    <a:cubicBezTo>
                      <a:pt x="-5257" y="763785"/>
                      <a:pt x="91316" y="848714"/>
                      <a:pt x="221450" y="797345"/>
                    </a:cubicBezTo>
                    <a:cubicBezTo>
                      <a:pt x="370077" y="719265"/>
                      <a:pt x="628976" y="550090"/>
                      <a:pt x="782398" y="491187"/>
                    </a:cubicBezTo>
                    <a:cubicBezTo>
                      <a:pt x="889930" y="511735"/>
                      <a:pt x="946093" y="857618"/>
                      <a:pt x="991298" y="955562"/>
                    </a:cubicBezTo>
                    <a:cubicBezTo>
                      <a:pt x="1049516" y="1080902"/>
                      <a:pt x="1089926" y="1106929"/>
                      <a:pt x="1117323" y="1165147"/>
                    </a:cubicBezTo>
                    <a:cubicBezTo>
                      <a:pt x="1028968" y="1208296"/>
                      <a:pt x="567334" y="1363088"/>
                      <a:pt x="474870" y="1417196"/>
                    </a:cubicBezTo>
                    <a:cubicBezTo>
                      <a:pt x="429666" y="1443223"/>
                      <a:pt x="334462" y="1651438"/>
                      <a:pt x="322133" y="1767874"/>
                    </a:cubicBezTo>
                    <a:cubicBezTo>
                      <a:pt x="298162" y="1839790"/>
                      <a:pt x="270764" y="2177455"/>
                      <a:pt x="274189" y="2209646"/>
                    </a:cubicBezTo>
                    <a:cubicBezTo>
                      <a:pt x="281038" y="2254165"/>
                      <a:pt x="293367" y="2408272"/>
                      <a:pt x="203642" y="2475394"/>
                    </a:cubicBezTo>
                    <a:lnTo>
                      <a:pt x="175561" y="2500736"/>
                    </a:lnTo>
                    <a:cubicBezTo>
                      <a:pt x="163233" y="2512380"/>
                      <a:pt x="161863" y="2525393"/>
                      <a:pt x="172136" y="2539091"/>
                    </a:cubicBezTo>
                    <a:cubicBezTo>
                      <a:pt x="238573" y="2538407"/>
                      <a:pt x="462541" y="2552105"/>
                      <a:pt x="568019" y="2605528"/>
                    </a:cubicBezTo>
                    <a:cubicBezTo>
                      <a:pt x="567334" y="2585665"/>
                      <a:pt x="589252" y="2544570"/>
                      <a:pt x="594730" y="2521968"/>
                    </a:cubicBezTo>
                    <a:cubicBezTo>
                      <a:pt x="606374" y="2456901"/>
                      <a:pt x="576923" y="2321287"/>
                      <a:pt x="575553" y="2345259"/>
                    </a:cubicBezTo>
                    <a:cubicBezTo>
                      <a:pt x="578293" y="2290466"/>
                      <a:pt x="610483" y="2204852"/>
                      <a:pt x="608429" y="2150058"/>
                    </a:cubicBezTo>
                    <a:cubicBezTo>
                      <a:pt x="608429" y="2128140"/>
                      <a:pt x="693359" y="1832256"/>
                      <a:pt x="706372" y="1767874"/>
                    </a:cubicBezTo>
                    <a:cubicBezTo>
                      <a:pt x="809110" y="1730889"/>
                      <a:pt x="1140610" y="1646644"/>
                      <a:pt x="1240608" y="1608973"/>
                    </a:cubicBezTo>
                    <a:cubicBezTo>
                      <a:pt x="1232389" y="1719930"/>
                      <a:pt x="1182390" y="1832942"/>
                      <a:pt x="1165952" y="1886365"/>
                    </a:cubicBezTo>
                    <a:cubicBezTo>
                      <a:pt x="1135816" y="1951432"/>
                      <a:pt x="1155678" y="1993897"/>
                      <a:pt x="1139240" y="2050060"/>
                    </a:cubicBezTo>
                    <a:cubicBezTo>
                      <a:pt x="1120062" y="2070608"/>
                      <a:pt x="1088556" y="2425395"/>
                      <a:pt x="1085817" y="2426765"/>
                    </a:cubicBezTo>
                    <a:cubicBezTo>
                      <a:pt x="1082221" y="2449367"/>
                      <a:pt x="1084233" y="2474581"/>
                      <a:pt x="1089733" y="2501014"/>
                    </a:cubicBezTo>
                    <a:lnTo>
                      <a:pt x="1110351" y="2583029"/>
                    </a:lnTo>
                    <a:lnTo>
                      <a:pt x="1494014" y="2824200"/>
                    </a:lnTo>
                    <a:lnTo>
                      <a:pt x="1639399" y="2918396"/>
                    </a:lnTo>
                    <a:lnTo>
                      <a:pt x="1628785" y="2889170"/>
                    </a:lnTo>
                    <a:cubicBezTo>
                      <a:pt x="1617484" y="2857235"/>
                      <a:pt x="1607039" y="2825044"/>
                      <a:pt x="1598135" y="2789086"/>
                    </a:cubicBezTo>
                    <a:cubicBezTo>
                      <a:pt x="1530328" y="2516489"/>
                      <a:pt x="1503616" y="2520598"/>
                      <a:pt x="1463891" y="2415806"/>
                    </a:cubicBezTo>
                    <a:cubicBezTo>
                      <a:pt x="1491288" y="2313068"/>
                      <a:pt x="1722790" y="1850749"/>
                      <a:pt x="1790597" y="1692533"/>
                    </a:cubicBezTo>
                    <a:cubicBezTo>
                      <a:pt x="1822102" y="1618562"/>
                      <a:pt x="1847445" y="1519934"/>
                      <a:pt x="1865937" y="1439798"/>
                    </a:cubicBezTo>
                    <a:cubicBezTo>
                      <a:pt x="1946758" y="1088435"/>
                      <a:pt x="1763200" y="987752"/>
                      <a:pt x="1720735" y="874741"/>
                    </a:cubicBezTo>
                    <a:cubicBezTo>
                      <a:pt x="1772104" y="904193"/>
                      <a:pt x="1889910" y="934329"/>
                      <a:pt x="1933059" y="913097"/>
                    </a:cubicBezTo>
                    <a:cubicBezTo>
                      <a:pt x="2031688" y="864468"/>
                      <a:pt x="2009770" y="805565"/>
                      <a:pt x="1991962" y="710361"/>
                    </a:cubicBezTo>
                    <a:cubicBezTo>
                      <a:pt x="1956347" y="519269"/>
                      <a:pt x="1807035" y="291192"/>
                      <a:pt x="1659092" y="171331"/>
                    </a:cubicBezTo>
                    <a:cubicBezTo>
                      <a:pt x="1620052" y="139825"/>
                      <a:pt x="1554985" y="74073"/>
                      <a:pt x="1500877" y="67223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FBA07EF8-F0BF-480B-82EA-BE16B7066AFC}"/>
                  </a:ext>
                </a:extLst>
              </p:cNvPr>
              <p:cNvSpPr/>
              <p:nvPr/>
            </p:nvSpPr>
            <p:spPr>
              <a:xfrm rot="739140" flipH="1">
                <a:off x="3432666" y="2249580"/>
                <a:ext cx="267118" cy="89040"/>
              </a:xfrm>
              <a:custGeom>
                <a:avLst/>
                <a:gdLst>
                  <a:gd name="connsiteX0" fmla="*/ 377522 w 369933"/>
                  <a:gd name="connsiteY0" fmla="*/ 28864 h 123311"/>
                  <a:gd name="connsiteX1" fmla="*/ 338632 w 369933"/>
                  <a:gd name="connsiteY1" fmla="*/ 407 h 123311"/>
                  <a:gd name="connsiteX2" fmla="*/ 147973 w 369933"/>
                  <a:gd name="connsiteY2" fmla="*/ 27915 h 123311"/>
                  <a:gd name="connsiteX3" fmla="*/ 140385 w 369933"/>
                  <a:gd name="connsiteY3" fmla="*/ 29813 h 123311"/>
                  <a:gd name="connsiteX4" fmla="*/ 125208 w 369933"/>
                  <a:gd name="connsiteY4" fmla="*/ 26967 h 123311"/>
                  <a:gd name="connsiteX5" fmla="*/ 24662 w 369933"/>
                  <a:gd name="connsiteY5" fmla="*/ 34555 h 123311"/>
                  <a:gd name="connsiteX6" fmla="*/ 0 w 369933"/>
                  <a:gd name="connsiteY6" fmla="*/ 77240 h 123311"/>
                  <a:gd name="connsiteX7" fmla="*/ 22765 w 369933"/>
                  <a:gd name="connsiteY7" fmla="*/ 118027 h 123311"/>
                  <a:gd name="connsiteX8" fmla="*/ 74935 w 369933"/>
                  <a:gd name="connsiteY8" fmla="*/ 128461 h 123311"/>
                  <a:gd name="connsiteX9" fmla="*/ 143231 w 369933"/>
                  <a:gd name="connsiteY9" fmla="*/ 101902 h 123311"/>
                  <a:gd name="connsiteX10" fmla="*/ 201092 w 369933"/>
                  <a:gd name="connsiteY10" fmla="*/ 89571 h 123311"/>
                  <a:gd name="connsiteX11" fmla="*/ 349066 w 369933"/>
                  <a:gd name="connsiteY11" fmla="*/ 68703 h 123311"/>
                  <a:gd name="connsiteX12" fmla="*/ 377522 w 369933"/>
                  <a:gd name="connsiteY12" fmla="*/ 28864 h 123311"/>
                  <a:gd name="connsiteX13" fmla="*/ 49324 w 369933"/>
                  <a:gd name="connsiteY13" fmla="*/ 113285 h 123311"/>
                  <a:gd name="connsiteX14" fmla="*/ 12331 w 369933"/>
                  <a:gd name="connsiteY14" fmla="*/ 76291 h 123311"/>
                  <a:gd name="connsiteX15" fmla="*/ 49324 w 369933"/>
                  <a:gd name="connsiteY15" fmla="*/ 39298 h 123311"/>
                  <a:gd name="connsiteX16" fmla="*/ 86318 w 369933"/>
                  <a:gd name="connsiteY16" fmla="*/ 76291 h 123311"/>
                  <a:gd name="connsiteX17" fmla="*/ 49324 w 369933"/>
                  <a:gd name="connsiteY17" fmla="*/ 113285 h 123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9933" h="123311">
                    <a:moveTo>
                      <a:pt x="377522" y="28864"/>
                    </a:moveTo>
                    <a:cubicBezTo>
                      <a:pt x="374676" y="9893"/>
                      <a:pt x="357602" y="-2438"/>
                      <a:pt x="338632" y="407"/>
                    </a:cubicBezTo>
                    <a:lnTo>
                      <a:pt x="147973" y="27915"/>
                    </a:lnTo>
                    <a:cubicBezTo>
                      <a:pt x="145128" y="27915"/>
                      <a:pt x="143231" y="28864"/>
                      <a:pt x="140385" y="29813"/>
                    </a:cubicBezTo>
                    <a:cubicBezTo>
                      <a:pt x="135642" y="28864"/>
                      <a:pt x="129951" y="27915"/>
                      <a:pt x="125208" y="26967"/>
                    </a:cubicBezTo>
                    <a:cubicBezTo>
                      <a:pt x="91061" y="18430"/>
                      <a:pt x="55964" y="9893"/>
                      <a:pt x="24662" y="34555"/>
                    </a:cubicBezTo>
                    <a:cubicBezTo>
                      <a:pt x="10434" y="43092"/>
                      <a:pt x="0" y="58269"/>
                      <a:pt x="0" y="77240"/>
                    </a:cubicBezTo>
                    <a:cubicBezTo>
                      <a:pt x="0" y="94314"/>
                      <a:pt x="8537" y="109490"/>
                      <a:pt x="22765" y="118027"/>
                    </a:cubicBezTo>
                    <a:cubicBezTo>
                      <a:pt x="36993" y="134153"/>
                      <a:pt x="55016" y="136050"/>
                      <a:pt x="74935" y="128461"/>
                    </a:cubicBezTo>
                    <a:cubicBezTo>
                      <a:pt x="99598" y="125616"/>
                      <a:pt x="120466" y="110439"/>
                      <a:pt x="143231" y="101902"/>
                    </a:cubicBezTo>
                    <a:cubicBezTo>
                      <a:pt x="162202" y="96211"/>
                      <a:pt x="181173" y="92417"/>
                      <a:pt x="201092" y="89571"/>
                    </a:cubicBezTo>
                    <a:lnTo>
                      <a:pt x="349066" y="68703"/>
                    </a:lnTo>
                    <a:cubicBezTo>
                      <a:pt x="367088" y="64909"/>
                      <a:pt x="380368" y="47835"/>
                      <a:pt x="377522" y="28864"/>
                    </a:cubicBezTo>
                    <a:close/>
                    <a:moveTo>
                      <a:pt x="49324" y="113285"/>
                    </a:moveTo>
                    <a:cubicBezTo>
                      <a:pt x="28456" y="113285"/>
                      <a:pt x="12331" y="97159"/>
                      <a:pt x="12331" y="76291"/>
                    </a:cubicBezTo>
                    <a:cubicBezTo>
                      <a:pt x="12331" y="55423"/>
                      <a:pt x="28456" y="39298"/>
                      <a:pt x="49324" y="39298"/>
                    </a:cubicBezTo>
                    <a:cubicBezTo>
                      <a:pt x="70193" y="39298"/>
                      <a:pt x="86318" y="55423"/>
                      <a:pt x="86318" y="76291"/>
                    </a:cubicBezTo>
                    <a:cubicBezTo>
                      <a:pt x="86318" y="97159"/>
                      <a:pt x="70193" y="113285"/>
                      <a:pt x="49324" y="113285"/>
                    </a:cubicBezTo>
                    <a:close/>
                  </a:path>
                </a:pathLst>
              </a:custGeom>
              <a:solidFill>
                <a:srgbClr val="0B0907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1D7A5159-CB10-4306-8107-40F857710624}"/>
                  </a:ext>
                </a:extLst>
              </p:cNvPr>
              <p:cNvSpPr/>
              <p:nvPr/>
            </p:nvSpPr>
            <p:spPr>
              <a:xfrm rot="739140" flipH="1">
                <a:off x="3384518" y="2224808"/>
                <a:ext cx="246571" cy="328762"/>
              </a:xfrm>
              <a:custGeom>
                <a:avLst/>
                <a:gdLst>
                  <a:gd name="connsiteX0" fmla="*/ 345545 w 341477"/>
                  <a:gd name="connsiteY0" fmla="*/ 348679 h 455302"/>
                  <a:gd name="connsiteX1" fmla="*/ 323728 w 341477"/>
                  <a:gd name="connsiteY1" fmla="*/ 226316 h 455302"/>
                  <a:gd name="connsiteX2" fmla="*/ 288632 w 341477"/>
                  <a:gd name="connsiteY2" fmla="*/ 90674 h 455302"/>
                  <a:gd name="connsiteX3" fmla="*/ 261124 w 341477"/>
                  <a:gd name="connsiteY3" fmla="*/ 28070 h 455302"/>
                  <a:gd name="connsiteX4" fmla="*/ 241205 w 341477"/>
                  <a:gd name="connsiteY4" fmla="*/ 10047 h 455302"/>
                  <a:gd name="connsiteX5" fmla="*/ 210851 w 341477"/>
                  <a:gd name="connsiteY5" fmla="*/ 562 h 455302"/>
                  <a:gd name="connsiteX6" fmla="*/ 152041 w 341477"/>
                  <a:gd name="connsiteY6" fmla="*/ 3407 h 455302"/>
                  <a:gd name="connsiteX7" fmla="*/ 117893 w 341477"/>
                  <a:gd name="connsiteY7" fmla="*/ 12893 h 455302"/>
                  <a:gd name="connsiteX8" fmla="*/ 104614 w 341477"/>
                  <a:gd name="connsiteY8" fmla="*/ 29018 h 455302"/>
                  <a:gd name="connsiteX9" fmla="*/ 98922 w 341477"/>
                  <a:gd name="connsiteY9" fmla="*/ 42298 h 455302"/>
                  <a:gd name="connsiteX10" fmla="*/ 102717 w 341477"/>
                  <a:gd name="connsiteY10" fmla="*/ 65063 h 455302"/>
                  <a:gd name="connsiteX11" fmla="*/ 158681 w 341477"/>
                  <a:gd name="connsiteY11" fmla="*/ 54629 h 455302"/>
                  <a:gd name="connsiteX12" fmla="*/ 170064 w 341477"/>
                  <a:gd name="connsiteY12" fmla="*/ 68857 h 455302"/>
                  <a:gd name="connsiteX13" fmla="*/ 165321 w 341477"/>
                  <a:gd name="connsiteY13" fmla="*/ 103953 h 455302"/>
                  <a:gd name="connsiteX14" fmla="*/ 78054 w 341477"/>
                  <a:gd name="connsiteY14" fmla="*/ 119130 h 455302"/>
                  <a:gd name="connsiteX15" fmla="*/ 66672 w 341477"/>
                  <a:gd name="connsiteY15" fmla="*/ 142844 h 455302"/>
                  <a:gd name="connsiteX16" fmla="*/ 36318 w 341477"/>
                  <a:gd name="connsiteY16" fmla="*/ 157072 h 455302"/>
                  <a:gd name="connsiteX17" fmla="*/ 26833 w 341477"/>
                  <a:gd name="connsiteY17" fmla="*/ 182683 h 455302"/>
                  <a:gd name="connsiteX18" fmla="*/ 5016 w 341477"/>
                  <a:gd name="connsiteY18" fmla="*/ 190271 h 455302"/>
                  <a:gd name="connsiteX19" fmla="*/ 2171 w 341477"/>
                  <a:gd name="connsiteY19" fmla="*/ 224419 h 455302"/>
                  <a:gd name="connsiteX20" fmla="*/ 57186 w 341477"/>
                  <a:gd name="connsiteY20" fmla="*/ 371444 h 455302"/>
                  <a:gd name="connsiteX21" fmla="*/ 67620 w 341477"/>
                  <a:gd name="connsiteY21" fmla="*/ 397055 h 455302"/>
                  <a:gd name="connsiteX22" fmla="*/ 71415 w 341477"/>
                  <a:gd name="connsiteY22" fmla="*/ 424563 h 455302"/>
                  <a:gd name="connsiteX23" fmla="*/ 86591 w 341477"/>
                  <a:gd name="connsiteY23" fmla="*/ 426460 h 455302"/>
                  <a:gd name="connsiteX24" fmla="*/ 97025 w 341477"/>
                  <a:gd name="connsiteY24" fmla="*/ 435945 h 455302"/>
                  <a:gd name="connsiteX25" fmla="*/ 121688 w 341477"/>
                  <a:gd name="connsiteY25" fmla="*/ 454916 h 455302"/>
                  <a:gd name="connsiteX26" fmla="*/ 317088 w 341477"/>
                  <a:gd name="connsiteY26" fmla="*/ 438791 h 455302"/>
                  <a:gd name="connsiteX27" fmla="*/ 345545 w 341477"/>
                  <a:gd name="connsiteY27" fmla="*/ 415077 h 455302"/>
                  <a:gd name="connsiteX28" fmla="*/ 345545 w 341477"/>
                  <a:gd name="connsiteY28" fmla="*/ 348679 h 45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1477" h="455302">
                    <a:moveTo>
                      <a:pt x="345545" y="348679"/>
                    </a:moveTo>
                    <a:cubicBezTo>
                      <a:pt x="343648" y="306943"/>
                      <a:pt x="332265" y="267104"/>
                      <a:pt x="323728" y="226316"/>
                    </a:cubicBezTo>
                    <a:cubicBezTo>
                      <a:pt x="318986" y="202602"/>
                      <a:pt x="292426" y="112490"/>
                      <a:pt x="288632" y="90674"/>
                    </a:cubicBezTo>
                    <a:cubicBezTo>
                      <a:pt x="283889" y="66960"/>
                      <a:pt x="279147" y="44195"/>
                      <a:pt x="261124" y="28070"/>
                    </a:cubicBezTo>
                    <a:cubicBezTo>
                      <a:pt x="254484" y="20481"/>
                      <a:pt x="248793" y="17636"/>
                      <a:pt x="241205" y="10047"/>
                    </a:cubicBezTo>
                    <a:cubicBezTo>
                      <a:pt x="232668" y="1510"/>
                      <a:pt x="218439" y="-1335"/>
                      <a:pt x="210851" y="562"/>
                    </a:cubicBezTo>
                    <a:cubicBezTo>
                      <a:pt x="194726" y="1510"/>
                      <a:pt x="178600" y="2459"/>
                      <a:pt x="152041" y="3407"/>
                    </a:cubicBezTo>
                    <a:cubicBezTo>
                      <a:pt x="139710" y="3407"/>
                      <a:pt x="124533" y="7202"/>
                      <a:pt x="117893" y="12893"/>
                    </a:cubicBezTo>
                    <a:cubicBezTo>
                      <a:pt x="111254" y="17636"/>
                      <a:pt x="109356" y="23327"/>
                      <a:pt x="104614" y="29018"/>
                    </a:cubicBezTo>
                    <a:cubicBezTo>
                      <a:pt x="101768" y="32812"/>
                      <a:pt x="101768" y="38504"/>
                      <a:pt x="98922" y="42298"/>
                    </a:cubicBezTo>
                    <a:cubicBezTo>
                      <a:pt x="96077" y="47041"/>
                      <a:pt x="99871" y="61269"/>
                      <a:pt x="102717" y="65063"/>
                    </a:cubicBezTo>
                    <a:cubicBezTo>
                      <a:pt x="122636" y="69806"/>
                      <a:pt x="141607" y="57475"/>
                      <a:pt x="158681" y="54629"/>
                    </a:cubicBezTo>
                    <a:cubicBezTo>
                      <a:pt x="171961" y="52732"/>
                      <a:pt x="171012" y="55578"/>
                      <a:pt x="170064" y="68857"/>
                    </a:cubicBezTo>
                    <a:cubicBezTo>
                      <a:pt x="170064" y="81188"/>
                      <a:pt x="166269" y="92571"/>
                      <a:pt x="165321" y="103953"/>
                    </a:cubicBezTo>
                    <a:cubicBezTo>
                      <a:pt x="156784" y="105850"/>
                      <a:pt x="107459" y="114387"/>
                      <a:pt x="78054" y="119130"/>
                    </a:cubicBezTo>
                    <a:cubicBezTo>
                      <a:pt x="67620" y="123873"/>
                      <a:pt x="73312" y="134307"/>
                      <a:pt x="66672" y="142844"/>
                    </a:cubicBezTo>
                    <a:cubicBezTo>
                      <a:pt x="59083" y="151381"/>
                      <a:pt x="41061" y="150432"/>
                      <a:pt x="36318" y="157072"/>
                    </a:cubicBezTo>
                    <a:cubicBezTo>
                      <a:pt x="30627" y="164661"/>
                      <a:pt x="27781" y="173197"/>
                      <a:pt x="26833" y="182683"/>
                    </a:cubicBezTo>
                    <a:cubicBezTo>
                      <a:pt x="24936" y="184580"/>
                      <a:pt x="12605" y="180786"/>
                      <a:pt x="5016" y="190271"/>
                    </a:cubicBezTo>
                    <a:cubicBezTo>
                      <a:pt x="-1624" y="200705"/>
                      <a:pt x="-675" y="213985"/>
                      <a:pt x="2171" y="224419"/>
                    </a:cubicBezTo>
                    <a:cubicBezTo>
                      <a:pt x="5016" y="235802"/>
                      <a:pt x="49598" y="354370"/>
                      <a:pt x="57186" y="371444"/>
                    </a:cubicBezTo>
                    <a:cubicBezTo>
                      <a:pt x="60981" y="379981"/>
                      <a:pt x="64775" y="388518"/>
                      <a:pt x="67620" y="397055"/>
                    </a:cubicBezTo>
                    <a:cubicBezTo>
                      <a:pt x="69517" y="405592"/>
                      <a:pt x="70466" y="414128"/>
                      <a:pt x="71415" y="424563"/>
                    </a:cubicBezTo>
                    <a:cubicBezTo>
                      <a:pt x="75209" y="428357"/>
                      <a:pt x="81849" y="424563"/>
                      <a:pt x="86591" y="426460"/>
                    </a:cubicBezTo>
                    <a:cubicBezTo>
                      <a:pt x="91334" y="427408"/>
                      <a:pt x="94180" y="432151"/>
                      <a:pt x="97025" y="435945"/>
                    </a:cubicBezTo>
                    <a:cubicBezTo>
                      <a:pt x="104614" y="444482"/>
                      <a:pt x="111254" y="451122"/>
                      <a:pt x="121688" y="454916"/>
                    </a:cubicBezTo>
                    <a:cubicBezTo>
                      <a:pt x="134019" y="458710"/>
                      <a:pt x="247844" y="473887"/>
                      <a:pt x="317088" y="438791"/>
                    </a:cubicBezTo>
                    <a:cubicBezTo>
                      <a:pt x="328471" y="433099"/>
                      <a:pt x="329420" y="419820"/>
                      <a:pt x="345545" y="415077"/>
                    </a:cubicBezTo>
                    <a:cubicBezTo>
                      <a:pt x="344596" y="383775"/>
                      <a:pt x="346493" y="371444"/>
                      <a:pt x="345545" y="34867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xmlns="" id="{09348695-8C92-4756-A56C-873F91BDD331}"/>
                  </a:ext>
                </a:extLst>
              </p:cNvPr>
              <p:cNvSpPr/>
              <p:nvPr/>
            </p:nvSpPr>
            <p:spPr>
              <a:xfrm rot="739140" flipH="1">
                <a:off x="810119" y="1920919"/>
                <a:ext cx="1672157" cy="1815955"/>
              </a:xfrm>
              <a:custGeom>
                <a:avLst/>
                <a:gdLst>
                  <a:gd name="connsiteX0" fmla="*/ 635481 w 1672157"/>
                  <a:gd name="connsiteY0" fmla="*/ 17286 h 1815955"/>
                  <a:gd name="connsiteX1" fmla="*/ 336659 w 1672157"/>
                  <a:gd name="connsiteY1" fmla="*/ 16551 h 1815955"/>
                  <a:gd name="connsiteX2" fmla="*/ 172279 w 1672157"/>
                  <a:gd name="connsiteY2" fmla="*/ 313121 h 1815955"/>
                  <a:gd name="connsiteX3" fmla="*/ 99678 w 1672157"/>
                  <a:gd name="connsiteY3" fmla="*/ 732290 h 1815955"/>
                  <a:gd name="connsiteX4" fmla="*/ 99677 w 1672157"/>
                  <a:gd name="connsiteY4" fmla="*/ 732976 h 1815955"/>
                  <a:gd name="connsiteX5" fmla="*/ 29131 w 1672157"/>
                  <a:gd name="connsiteY5" fmla="*/ 789139 h 1815955"/>
                  <a:gd name="connsiteX6" fmla="*/ 22966 w 1672157"/>
                  <a:gd name="connsiteY6" fmla="*/ 884343 h 1815955"/>
                  <a:gd name="connsiteX7" fmla="*/ 88033 w 1672157"/>
                  <a:gd name="connsiteY7" fmla="*/ 941191 h 1815955"/>
                  <a:gd name="connsiteX8" fmla="*/ 116801 w 1672157"/>
                  <a:gd name="connsiteY8" fmla="*/ 995300 h 1815955"/>
                  <a:gd name="connsiteX9" fmla="*/ 183922 w 1672157"/>
                  <a:gd name="connsiteY9" fmla="*/ 1046668 h 1815955"/>
                  <a:gd name="connsiteX10" fmla="*/ 233237 w 1672157"/>
                  <a:gd name="connsiteY10" fmla="*/ 1006258 h 1815955"/>
                  <a:gd name="connsiteX11" fmla="*/ 257209 w 1672157"/>
                  <a:gd name="connsiteY11" fmla="*/ 845302 h 1815955"/>
                  <a:gd name="connsiteX12" fmla="*/ 345563 w 1672157"/>
                  <a:gd name="connsiteY12" fmla="*/ 368599 h 1815955"/>
                  <a:gd name="connsiteX13" fmla="*/ 448392 w 1672157"/>
                  <a:gd name="connsiteY13" fmla="*/ 253736 h 1815955"/>
                  <a:gd name="connsiteX14" fmla="*/ 693940 w 1672157"/>
                  <a:gd name="connsiteY14" fmla="*/ 1062166 h 1815955"/>
                  <a:gd name="connsiteX15" fmla="*/ 1019217 w 1672157"/>
                  <a:gd name="connsiteY15" fmla="*/ 1755942 h 1815955"/>
                  <a:gd name="connsiteX16" fmla="*/ 1259519 w 1672157"/>
                  <a:gd name="connsiteY16" fmla="*/ 1803181 h 1815955"/>
                  <a:gd name="connsiteX17" fmla="*/ 1386291 w 1672157"/>
                  <a:gd name="connsiteY17" fmla="*/ 1815955 h 1815955"/>
                  <a:gd name="connsiteX18" fmla="*/ 1388728 w 1672157"/>
                  <a:gd name="connsiteY18" fmla="*/ 1811977 h 1815955"/>
                  <a:gd name="connsiteX19" fmla="*/ 1672157 w 1672157"/>
                  <a:gd name="connsiteY19" fmla="*/ 1344721 h 1815955"/>
                  <a:gd name="connsiteX20" fmla="*/ 1664993 w 1672157"/>
                  <a:gd name="connsiteY20" fmla="*/ 1323699 h 1815955"/>
                  <a:gd name="connsiteX21" fmla="*/ 1632524 w 1672157"/>
                  <a:gd name="connsiteY21" fmla="*/ 1230226 h 1815955"/>
                  <a:gd name="connsiteX22" fmla="*/ 1093493 w 1672157"/>
                  <a:gd name="connsiteY22" fmla="*/ 240520 h 1815955"/>
                  <a:gd name="connsiteX23" fmla="*/ 635481 w 1672157"/>
                  <a:gd name="connsiteY23" fmla="*/ 17286 h 181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72157" h="1815955">
                    <a:moveTo>
                      <a:pt x="635481" y="17286"/>
                    </a:moveTo>
                    <a:cubicBezTo>
                      <a:pt x="534140" y="-4125"/>
                      <a:pt x="431691" y="-7078"/>
                      <a:pt x="336659" y="16551"/>
                    </a:cubicBezTo>
                    <a:cubicBezTo>
                      <a:pt x="237346" y="41208"/>
                      <a:pt x="11323" y="239834"/>
                      <a:pt x="172279" y="313121"/>
                    </a:cubicBezTo>
                    <a:cubicBezTo>
                      <a:pt x="168169" y="316545"/>
                      <a:pt x="109951" y="717222"/>
                      <a:pt x="99678" y="732290"/>
                    </a:cubicBezTo>
                    <a:lnTo>
                      <a:pt x="99677" y="732976"/>
                    </a:lnTo>
                    <a:cubicBezTo>
                      <a:pt x="96938" y="741194"/>
                      <a:pt x="46939" y="775441"/>
                      <a:pt x="29131" y="789139"/>
                    </a:cubicBezTo>
                    <a:cubicBezTo>
                      <a:pt x="-7170" y="815851"/>
                      <a:pt x="-9910" y="853521"/>
                      <a:pt x="22966" y="884343"/>
                    </a:cubicBezTo>
                    <a:cubicBezTo>
                      <a:pt x="44199" y="904205"/>
                      <a:pt x="65431" y="923383"/>
                      <a:pt x="88033" y="941191"/>
                    </a:cubicBezTo>
                    <a:cubicBezTo>
                      <a:pt x="105842" y="955574"/>
                      <a:pt x="114060" y="973382"/>
                      <a:pt x="116801" y="995300"/>
                    </a:cubicBezTo>
                    <a:cubicBezTo>
                      <a:pt x="118855" y="1010367"/>
                      <a:pt x="167484" y="1044613"/>
                      <a:pt x="183922" y="1046668"/>
                    </a:cubicBezTo>
                    <a:cubicBezTo>
                      <a:pt x="216113" y="1050778"/>
                      <a:pt x="230496" y="1037764"/>
                      <a:pt x="233237" y="1006258"/>
                    </a:cubicBezTo>
                    <a:cubicBezTo>
                      <a:pt x="236661" y="969957"/>
                      <a:pt x="243510" y="860370"/>
                      <a:pt x="257209" y="845302"/>
                    </a:cubicBezTo>
                    <a:cubicBezTo>
                      <a:pt x="254469" y="843247"/>
                      <a:pt x="345563" y="395311"/>
                      <a:pt x="345563" y="368599"/>
                    </a:cubicBezTo>
                    <a:cubicBezTo>
                      <a:pt x="352412" y="376133"/>
                      <a:pt x="370734" y="310204"/>
                      <a:pt x="448392" y="253736"/>
                    </a:cubicBezTo>
                    <a:cubicBezTo>
                      <a:pt x="737270" y="269049"/>
                      <a:pt x="1323867" y="1317501"/>
                      <a:pt x="693940" y="1062166"/>
                    </a:cubicBezTo>
                    <a:cubicBezTo>
                      <a:pt x="1056540" y="1626744"/>
                      <a:pt x="626544" y="1594684"/>
                      <a:pt x="1019217" y="1755942"/>
                    </a:cubicBezTo>
                    <a:cubicBezTo>
                      <a:pt x="1071956" y="1775805"/>
                      <a:pt x="1164496" y="1791633"/>
                      <a:pt x="1259519" y="1803181"/>
                    </a:cubicBezTo>
                    <a:lnTo>
                      <a:pt x="1386291" y="1815955"/>
                    </a:lnTo>
                    <a:lnTo>
                      <a:pt x="1388728" y="1811977"/>
                    </a:lnTo>
                    <a:lnTo>
                      <a:pt x="1672157" y="1344721"/>
                    </a:lnTo>
                    <a:lnTo>
                      <a:pt x="1664993" y="1323699"/>
                    </a:lnTo>
                    <a:cubicBezTo>
                      <a:pt x="1653446" y="1291013"/>
                      <a:pt x="1642198" y="1259506"/>
                      <a:pt x="1632524" y="1230226"/>
                    </a:cubicBezTo>
                    <a:cubicBezTo>
                      <a:pt x="1518827" y="885712"/>
                      <a:pt x="1385953" y="479556"/>
                      <a:pt x="1093493" y="240520"/>
                    </a:cubicBezTo>
                    <a:cubicBezTo>
                      <a:pt x="970208" y="139922"/>
                      <a:pt x="804383" y="52969"/>
                      <a:pt x="635481" y="1728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xmlns="" id="{D0A7BD46-6C88-4E1B-80A9-DB1D5E7EDCDE}"/>
                  </a:ext>
                </a:extLst>
              </p:cNvPr>
              <p:cNvSpPr/>
              <p:nvPr/>
            </p:nvSpPr>
            <p:spPr>
              <a:xfrm rot="739140" flipH="1">
                <a:off x="2478563" y="4905369"/>
                <a:ext cx="671220" cy="315061"/>
              </a:xfrm>
              <a:custGeom>
                <a:avLst/>
                <a:gdLst>
                  <a:gd name="connsiteX0" fmla="*/ 356420 w 929576"/>
                  <a:gd name="connsiteY0" fmla="*/ 57585 h 436331"/>
                  <a:gd name="connsiteX1" fmla="*/ 403847 w 929576"/>
                  <a:gd name="connsiteY1" fmla="*/ 9209 h 436331"/>
                  <a:gd name="connsiteX2" fmla="*/ 429458 w 929576"/>
                  <a:gd name="connsiteY2" fmla="*/ 672 h 436331"/>
                  <a:gd name="connsiteX3" fmla="*/ 874327 w 929576"/>
                  <a:gd name="connsiteY3" fmla="*/ 96476 h 436331"/>
                  <a:gd name="connsiteX4" fmla="*/ 902784 w 929576"/>
                  <a:gd name="connsiteY4" fmla="*/ 130623 h 436331"/>
                  <a:gd name="connsiteX5" fmla="*/ 930291 w 929576"/>
                  <a:gd name="connsiteY5" fmla="*/ 313693 h 436331"/>
                  <a:gd name="connsiteX6" fmla="*/ 933137 w 929576"/>
                  <a:gd name="connsiteY6" fmla="*/ 384834 h 436331"/>
                  <a:gd name="connsiteX7" fmla="*/ 877173 w 929576"/>
                  <a:gd name="connsiteY7" fmla="*/ 418033 h 436331"/>
                  <a:gd name="connsiteX8" fmla="*/ 531901 w 929576"/>
                  <a:gd name="connsiteY8" fmla="*/ 422776 h 436331"/>
                  <a:gd name="connsiteX9" fmla="*/ 142048 w 929576"/>
                  <a:gd name="connsiteY9" fmla="*/ 444593 h 436331"/>
                  <a:gd name="connsiteX10" fmla="*/ 40554 w 929576"/>
                  <a:gd name="connsiteY10" fmla="*/ 419931 h 436331"/>
                  <a:gd name="connsiteX11" fmla="*/ 1663 w 929576"/>
                  <a:gd name="connsiteY11" fmla="*/ 312745 h 436331"/>
                  <a:gd name="connsiteX12" fmla="*/ 1663 w 929576"/>
                  <a:gd name="connsiteY12" fmla="*/ 312745 h 436331"/>
                  <a:gd name="connsiteX13" fmla="*/ 30120 w 929576"/>
                  <a:gd name="connsiteY13" fmla="*/ 271957 h 436331"/>
                  <a:gd name="connsiteX14" fmla="*/ 87981 w 929576"/>
                  <a:gd name="connsiteY14" fmla="*/ 256780 h 436331"/>
                  <a:gd name="connsiteX15" fmla="*/ 198961 w 929576"/>
                  <a:gd name="connsiteY15" fmla="*/ 213147 h 436331"/>
                  <a:gd name="connsiteX16" fmla="*/ 284330 w 929576"/>
                  <a:gd name="connsiteY16" fmla="*/ 137263 h 436331"/>
                  <a:gd name="connsiteX17" fmla="*/ 356420 w 929576"/>
                  <a:gd name="connsiteY17" fmla="*/ 57585 h 43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29576" h="436331">
                    <a:moveTo>
                      <a:pt x="356420" y="57585"/>
                    </a:moveTo>
                    <a:cubicBezTo>
                      <a:pt x="375391" y="44306"/>
                      <a:pt x="389619" y="26283"/>
                      <a:pt x="403847" y="9209"/>
                    </a:cubicBezTo>
                    <a:cubicBezTo>
                      <a:pt x="411436" y="672"/>
                      <a:pt x="418076" y="-1225"/>
                      <a:pt x="429458" y="672"/>
                    </a:cubicBezTo>
                    <a:cubicBezTo>
                      <a:pt x="577432" y="32923"/>
                      <a:pt x="725405" y="66122"/>
                      <a:pt x="874327" y="96476"/>
                    </a:cubicBezTo>
                    <a:cubicBezTo>
                      <a:pt x="896144" y="101219"/>
                      <a:pt x="898989" y="114498"/>
                      <a:pt x="902784" y="130623"/>
                    </a:cubicBezTo>
                    <a:cubicBezTo>
                      <a:pt x="912269" y="191331"/>
                      <a:pt x="924600" y="252037"/>
                      <a:pt x="930291" y="313693"/>
                    </a:cubicBezTo>
                    <a:cubicBezTo>
                      <a:pt x="933137" y="342149"/>
                      <a:pt x="929343" y="359223"/>
                      <a:pt x="933137" y="384834"/>
                    </a:cubicBezTo>
                    <a:cubicBezTo>
                      <a:pt x="933137" y="410445"/>
                      <a:pt x="891401" y="415188"/>
                      <a:pt x="877173" y="418033"/>
                    </a:cubicBezTo>
                    <a:cubicBezTo>
                      <a:pt x="804135" y="430364"/>
                      <a:pt x="560358" y="423725"/>
                      <a:pt x="531901" y="422776"/>
                    </a:cubicBezTo>
                    <a:cubicBezTo>
                      <a:pt x="456966" y="420879"/>
                      <a:pt x="216983" y="451232"/>
                      <a:pt x="142048" y="444593"/>
                    </a:cubicBezTo>
                    <a:cubicBezTo>
                      <a:pt x="113592" y="441747"/>
                      <a:pt x="79444" y="438901"/>
                      <a:pt x="40554" y="419931"/>
                    </a:cubicBezTo>
                    <a:cubicBezTo>
                      <a:pt x="-3080" y="395268"/>
                      <a:pt x="-2131" y="354480"/>
                      <a:pt x="1663" y="312745"/>
                    </a:cubicBezTo>
                    <a:lnTo>
                      <a:pt x="1663" y="312745"/>
                    </a:lnTo>
                    <a:cubicBezTo>
                      <a:pt x="7354" y="297568"/>
                      <a:pt x="14943" y="281443"/>
                      <a:pt x="30120" y="271957"/>
                    </a:cubicBezTo>
                    <a:cubicBezTo>
                      <a:pt x="46245" y="260575"/>
                      <a:pt x="70907" y="255832"/>
                      <a:pt x="87981" y="256780"/>
                    </a:cubicBezTo>
                    <a:cubicBezTo>
                      <a:pt x="130666" y="257729"/>
                      <a:pt x="166710" y="240655"/>
                      <a:pt x="198961" y="213147"/>
                    </a:cubicBezTo>
                    <a:cubicBezTo>
                      <a:pt x="200858" y="211250"/>
                      <a:pt x="261565" y="164771"/>
                      <a:pt x="284330" y="137263"/>
                    </a:cubicBezTo>
                    <a:cubicBezTo>
                      <a:pt x="294764" y="125881"/>
                      <a:pt x="335552" y="80351"/>
                      <a:pt x="356420" y="5758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5466ADDC-42C2-4348-8DF3-7BDB6ACA78BE}"/>
                  </a:ext>
                </a:extLst>
              </p:cNvPr>
              <p:cNvSpPr/>
              <p:nvPr/>
            </p:nvSpPr>
            <p:spPr>
              <a:xfrm rot="739140" flipH="1">
                <a:off x="2233960" y="2365780"/>
                <a:ext cx="205476" cy="143832"/>
              </a:xfrm>
              <a:custGeom>
                <a:avLst/>
                <a:gdLst>
                  <a:gd name="connsiteX0" fmla="*/ 272154 w 284564"/>
                  <a:gd name="connsiteY0" fmla="*/ 199765 h 199195"/>
                  <a:gd name="connsiteX1" fmla="*/ 231366 w 284564"/>
                  <a:gd name="connsiteY1" fmla="*/ 148543 h 199195"/>
                  <a:gd name="connsiteX2" fmla="*/ 112798 w 284564"/>
                  <a:gd name="connsiteY2" fmla="*/ 119138 h 199195"/>
                  <a:gd name="connsiteX3" fmla="*/ 62525 w 284564"/>
                  <a:gd name="connsiteY3" fmla="*/ 152337 h 199195"/>
                  <a:gd name="connsiteX4" fmla="*/ 36914 w 284564"/>
                  <a:gd name="connsiteY4" fmla="*/ 175103 h 199195"/>
                  <a:gd name="connsiteX5" fmla="*/ 11303 w 284564"/>
                  <a:gd name="connsiteY5" fmla="*/ 179845 h 199195"/>
                  <a:gd name="connsiteX6" fmla="*/ 3715 w 284564"/>
                  <a:gd name="connsiteY6" fmla="*/ 61277 h 199195"/>
                  <a:gd name="connsiteX7" fmla="*/ 40708 w 284564"/>
                  <a:gd name="connsiteY7" fmla="*/ 10055 h 199195"/>
                  <a:gd name="connsiteX8" fmla="*/ 117540 w 284564"/>
                  <a:gd name="connsiteY8" fmla="*/ 1518 h 199195"/>
                  <a:gd name="connsiteX9" fmla="*/ 242749 w 284564"/>
                  <a:gd name="connsiteY9" fmla="*/ 4364 h 199195"/>
                  <a:gd name="connsiteX10" fmla="*/ 275948 w 284564"/>
                  <a:gd name="connsiteY10" fmla="*/ 29975 h 199195"/>
                  <a:gd name="connsiteX11" fmla="*/ 285433 w 284564"/>
                  <a:gd name="connsiteY11" fmla="*/ 181742 h 199195"/>
                  <a:gd name="connsiteX12" fmla="*/ 272154 w 284564"/>
                  <a:gd name="connsiteY12" fmla="*/ 199765 h 199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564" h="199195">
                    <a:moveTo>
                      <a:pt x="272154" y="199765"/>
                    </a:moveTo>
                    <a:cubicBezTo>
                      <a:pt x="258874" y="182691"/>
                      <a:pt x="245594" y="165617"/>
                      <a:pt x="231366" y="148543"/>
                    </a:cubicBezTo>
                    <a:cubicBezTo>
                      <a:pt x="201961" y="119138"/>
                      <a:pt x="166865" y="95424"/>
                      <a:pt x="112798" y="119138"/>
                    </a:cubicBezTo>
                    <a:cubicBezTo>
                      <a:pt x="100467" y="124830"/>
                      <a:pt x="71062" y="134315"/>
                      <a:pt x="62525" y="152337"/>
                    </a:cubicBezTo>
                    <a:cubicBezTo>
                      <a:pt x="62525" y="152337"/>
                      <a:pt x="36914" y="175103"/>
                      <a:pt x="36914" y="175103"/>
                    </a:cubicBezTo>
                    <a:cubicBezTo>
                      <a:pt x="32171" y="179845"/>
                      <a:pt x="17943" y="173205"/>
                      <a:pt x="11303" y="179845"/>
                    </a:cubicBezTo>
                    <a:cubicBezTo>
                      <a:pt x="-4822" y="141903"/>
                      <a:pt x="-79" y="102064"/>
                      <a:pt x="3715" y="61277"/>
                    </a:cubicBezTo>
                    <a:cubicBezTo>
                      <a:pt x="6560" y="46100"/>
                      <a:pt x="30274" y="21438"/>
                      <a:pt x="40708" y="10055"/>
                    </a:cubicBezTo>
                    <a:cubicBezTo>
                      <a:pt x="50194" y="-4173"/>
                      <a:pt x="76753" y="570"/>
                      <a:pt x="117540" y="1518"/>
                    </a:cubicBezTo>
                    <a:cubicBezTo>
                      <a:pt x="134614" y="570"/>
                      <a:pt x="197219" y="-1327"/>
                      <a:pt x="242749" y="4364"/>
                    </a:cubicBezTo>
                    <a:cubicBezTo>
                      <a:pt x="251286" y="5312"/>
                      <a:pt x="272154" y="22386"/>
                      <a:pt x="275948" y="29975"/>
                    </a:cubicBezTo>
                    <a:cubicBezTo>
                      <a:pt x="294919" y="79299"/>
                      <a:pt x="283536" y="131469"/>
                      <a:pt x="285433" y="181742"/>
                    </a:cubicBezTo>
                    <a:cubicBezTo>
                      <a:pt x="286382" y="190279"/>
                      <a:pt x="279742" y="195971"/>
                      <a:pt x="272154" y="199765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EA076130-1D13-46FE-89BE-E2CDBEBE5ED1}"/>
                  </a:ext>
                </a:extLst>
              </p:cNvPr>
              <p:cNvSpPr/>
              <p:nvPr/>
            </p:nvSpPr>
            <p:spPr>
              <a:xfrm rot="739140" flipH="1">
                <a:off x="2873126" y="2323758"/>
                <a:ext cx="116437" cy="27397"/>
              </a:xfrm>
              <a:custGeom>
                <a:avLst/>
                <a:gdLst>
                  <a:gd name="connsiteX0" fmla="*/ 170647 w 161253"/>
                  <a:gd name="connsiteY0" fmla="*/ 19746 h 37941"/>
                  <a:gd name="connsiteX1" fmla="*/ 16033 w 161253"/>
                  <a:gd name="connsiteY1" fmla="*/ 34922 h 37941"/>
                  <a:gd name="connsiteX2" fmla="*/ 857 w 161253"/>
                  <a:gd name="connsiteY2" fmla="*/ 14054 h 37941"/>
                  <a:gd name="connsiteX3" fmla="*/ 26467 w 161253"/>
                  <a:gd name="connsiteY3" fmla="*/ 1723 h 37941"/>
                  <a:gd name="connsiteX4" fmla="*/ 81483 w 161253"/>
                  <a:gd name="connsiteY4" fmla="*/ 1723 h 37941"/>
                  <a:gd name="connsiteX5" fmla="*/ 170647 w 161253"/>
                  <a:gd name="connsiteY5" fmla="*/ 19746 h 37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253" h="37941">
                    <a:moveTo>
                      <a:pt x="170647" y="19746"/>
                    </a:moveTo>
                    <a:cubicBezTo>
                      <a:pt x="118477" y="40614"/>
                      <a:pt x="68204" y="52945"/>
                      <a:pt x="16033" y="34922"/>
                    </a:cubicBezTo>
                    <a:cubicBezTo>
                      <a:pt x="6548" y="32077"/>
                      <a:pt x="-2938" y="26386"/>
                      <a:pt x="857" y="14054"/>
                    </a:cubicBezTo>
                    <a:cubicBezTo>
                      <a:pt x="4651" y="2672"/>
                      <a:pt x="15085" y="-2071"/>
                      <a:pt x="26467" y="1723"/>
                    </a:cubicBezTo>
                    <a:cubicBezTo>
                      <a:pt x="45438" y="7415"/>
                      <a:pt x="62512" y="4569"/>
                      <a:pt x="81483" y="1723"/>
                    </a:cubicBezTo>
                    <a:cubicBezTo>
                      <a:pt x="110888" y="-3019"/>
                      <a:pt x="140293" y="1723"/>
                      <a:pt x="170647" y="19746"/>
                    </a:cubicBezTo>
                    <a:close/>
                  </a:path>
                </a:pathLst>
              </a:custGeom>
              <a:solidFill>
                <a:srgbClr val="E2AA74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94E2121-19FD-4E1B-AC94-173EBDCEC355}"/>
                  </a:ext>
                </a:extLst>
              </p:cNvPr>
              <p:cNvSpPr/>
              <p:nvPr/>
            </p:nvSpPr>
            <p:spPr>
              <a:xfrm rot="739140" flipH="1">
                <a:off x="2959305" y="2251007"/>
                <a:ext cx="47944" cy="41095"/>
              </a:xfrm>
              <a:custGeom>
                <a:avLst/>
                <a:gdLst>
                  <a:gd name="connsiteX0" fmla="*/ 68724 w 66398"/>
                  <a:gd name="connsiteY0" fmla="*/ 0 h 56912"/>
                  <a:gd name="connsiteX1" fmla="*/ 26039 w 66398"/>
                  <a:gd name="connsiteY1" fmla="*/ 64501 h 56912"/>
                  <a:gd name="connsiteX2" fmla="*/ 10863 w 66398"/>
                  <a:gd name="connsiteY2" fmla="*/ 38890 h 56912"/>
                  <a:gd name="connsiteX3" fmla="*/ 24142 w 66398"/>
                  <a:gd name="connsiteY3" fmla="*/ 11383 h 56912"/>
                  <a:gd name="connsiteX4" fmla="*/ 68724 w 66398"/>
                  <a:gd name="connsiteY4" fmla="*/ 0 h 5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398" h="56912">
                    <a:moveTo>
                      <a:pt x="68724" y="0"/>
                    </a:moveTo>
                    <a:cubicBezTo>
                      <a:pt x="52599" y="24662"/>
                      <a:pt x="40268" y="43633"/>
                      <a:pt x="26039" y="64501"/>
                    </a:cubicBezTo>
                    <a:cubicBezTo>
                      <a:pt x="16554" y="56913"/>
                      <a:pt x="12760" y="47427"/>
                      <a:pt x="10863" y="38890"/>
                    </a:cubicBezTo>
                    <a:cubicBezTo>
                      <a:pt x="8966" y="28456"/>
                      <a:pt x="-19491" y="1897"/>
                      <a:pt x="24142" y="11383"/>
                    </a:cubicBezTo>
                    <a:cubicBezTo>
                      <a:pt x="36473" y="13280"/>
                      <a:pt x="49753" y="4743"/>
                      <a:pt x="68724" y="0"/>
                    </a:cubicBezTo>
                    <a:close/>
                  </a:path>
                </a:pathLst>
              </a:custGeom>
              <a:solidFill>
                <a:srgbClr val="D9AD7C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76D31E4A-B63A-4B70-9401-8770BBBF2676}"/>
                  </a:ext>
                </a:extLst>
              </p:cNvPr>
              <p:cNvSpPr/>
              <p:nvPr/>
            </p:nvSpPr>
            <p:spPr>
              <a:xfrm rot="739140" flipH="1">
                <a:off x="3466417" y="2308137"/>
                <a:ext cx="109588" cy="198627"/>
              </a:xfrm>
              <a:custGeom>
                <a:avLst/>
                <a:gdLst>
                  <a:gd name="connsiteX0" fmla="*/ 103496 w 151767"/>
                  <a:gd name="connsiteY0" fmla="*/ 2586 h 275078"/>
                  <a:gd name="connsiteX1" fmla="*/ 160409 w 151767"/>
                  <a:gd name="connsiteY1" fmla="*/ 216958 h 275078"/>
                  <a:gd name="connsiteX2" fmla="*/ 153769 w 151767"/>
                  <a:gd name="connsiteY2" fmla="*/ 259642 h 275078"/>
                  <a:gd name="connsiteX3" fmla="*/ 117725 w 151767"/>
                  <a:gd name="connsiteY3" fmla="*/ 276716 h 275078"/>
                  <a:gd name="connsiteX4" fmla="*/ 9590 w 151767"/>
                  <a:gd name="connsiteY4" fmla="*/ 223597 h 275078"/>
                  <a:gd name="connsiteX5" fmla="*/ 105 w 151767"/>
                  <a:gd name="connsiteY5" fmla="*/ 210318 h 275078"/>
                  <a:gd name="connsiteX6" fmla="*/ 17178 w 151767"/>
                  <a:gd name="connsiteY6" fmla="*/ 205575 h 275078"/>
                  <a:gd name="connsiteX7" fmla="*/ 107290 w 151767"/>
                  <a:gd name="connsiteY7" fmla="*/ 210318 h 275078"/>
                  <a:gd name="connsiteX8" fmla="*/ 143335 w 151767"/>
                  <a:gd name="connsiteY8" fmla="*/ 163839 h 275078"/>
                  <a:gd name="connsiteX9" fmla="*/ 101599 w 151767"/>
                  <a:gd name="connsiteY9" fmla="*/ 7328 h 275078"/>
                  <a:gd name="connsiteX10" fmla="*/ 103496 w 151767"/>
                  <a:gd name="connsiteY10" fmla="*/ 2586 h 275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1767" h="275078">
                    <a:moveTo>
                      <a:pt x="103496" y="2586"/>
                    </a:moveTo>
                    <a:cubicBezTo>
                      <a:pt x="120570" y="60447"/>
                      <a:pt x="157564" y="155302"/>
                      <a:pt x="160409" y="216958"/>
                    </a:cubicBezTo>
                    <a:cubicBezTo>
                      <a:pt x="161358" y="232134"/>
                      <a:pt x="159461" y="246362"/>
                      <a:pt x="153769" y="259642"/>
                    </a:cubicBezTo>
                    <a:cubicBezTo>
                      <a:pt x="147129" y="274819"/>
                      <a:pt x="132901" y="279562"/>
                      <a:pt x="117725" y="276716"/>
                    </a:cubicBezTo>
                    <a:cubicBezTo>
                      <a:pt x="76937" y="268179"/>
                      <a:pt x="41841" y="249208"/>
                      <a:pt x="9590" y="223597"/>
                    </a:cubicBezTo>
                    <a:cubicBezTo>
                      <a:pt x="4847" y="219803"/>
                      <a:pt x="-844" y="216009"/>
                      <a:pt x="105" y="210318"/>
                    </a:cubicBezTo>
                    <a:cubicBezTo>
                      <a:pt x="2002" y="201781"/>
                      <a:pt x="11487" y="204626"/>
                      <a:pt x="17178" y="205575"/>
                    </a:cubicBezTo>
                    <a:cubicBezTo>
                      <a:pt x="47532" y="206523"/>
                      <a:pt x="76937" y="210318"/>
                      <a:pt x="107290" y="210318"/>
                    </a:cubicBezTo>
                    <a:cubicBezTo>
                      <a:pt x="139541" y="211266"/>
                      <a:pt x="149975" y="197038"/>
                      <a:pt x="143335" y="163839"/>
                    </a:cubicBezTo>
                    <a:cubicBezTo>
                      <a:pt x="135747" y="124000"/>
                      <a:pt x="109188" y="46219"/>
                      <a:pt x="101599" y="7328"/>
                    </a:cubicBezTo>
                    <a:cubicBezTo>
                      <a:pt x="98754" y="-260"/>
                      <a:pt x="100651" y="-2157"/>
                      <a:pt x="103496" y="2586"/>
                    </a:cubicBezTo>
                    <a:close/>
                  </a:path>
                </a:pathLst>
              </a:custGeom>
              <a:solidFill>
                <a:srgbClr val="D0A475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6F1D403-7673-4E31-92D2-F5C0BFDF7542}"/>
                  </a:ext>
                </a:extLst>
              </p:cNvPr>
              <p:cNvSpPr/>
              <p:nvPr/>
            </p:nvSpPr>
            <p:spPr>
              <a:xfrm rot="739140" flipH="1">
                <a:off x="3765026" y="2340098"/>
                <a:ext cx="6849" cy="6849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0907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A3B99644-AE1F-442F-94E8-C9CDB3B35DB1}"/>
                  </a:ext>
                </a:extLst>
              </p:cNvPr>
              <p:cNvSpPr/>
              <p:nvPr/>
            </p:nvSpPr>
            <p:spPr>
              <a:xfrm rot="739140" flipH="1">
                <a:off x="2166304" y="2562793"/>
                <a:ext cx="287666" cy="342459"/>
              </a:xfrm>
              <a:custGeom>
                <a:avLst/>
                <a:gdLst>
                  <a:gd name="connsiteX0" fmla="*/ 49643 w 398390"/>
                  <a:gd name="connsiteY0" fmla="*/ 318369 h 474273"/>
                  <a:gd name="connsiteX1" fmla="*/ 12650 w 398390"/>
                  <a:gd name="connsiteY1" fmla="*/ 270942 h 474273"/>
                  <a:gd name="connsiteX2" fmla="*/ 18341 w 398390"/>
                  <a:gd name="connsiteY2" fmla="*/ 200749 h 474273"/>
                  <a:gd name="connsiteX3" fmla="*/ 13598 w 398390"/>
                  <a:gd name="connsiteY3" fmla="*/ 184624 h 474273"/>
                  <a:gd name="connsiteX4" fmla="*/ 23084 w 398390"/>
                  <a:gd name="connsiteY4" fmla="*/ 154270 h 474273"/>
                  <a:gd name="connsiteX5" fmla="*/ 36364 w 398390"/>
                  <a:gd name="connsiteY5" fmla="*/ 146682 h 474273"/>
                  <a:gd name="connsiteX6" fmla="*/ 43952 w 398390"/>
                  <a:gd name="connsiteY6" fmla="*/ 133402 h 474273"/>
                  <a:gd name="connsiteX7" fmla="*/ 43952 w 398390"/>
                  <a:gd name="connsiteY7" fmla="*/ 93563 h 474273"/>
                  <a:gd name="connsiteX8" fmla="*/ 70511 w 398390"/>
                  <a:gd name="connsiteY8" fmla="*/ 62261 h 474273"/>
                  <a:gd name="connsiteX9" fmla="*/ 98019 w 398390"/>
                  <a:gd name="connsiteY9" fmla="*/ 8194 h 474273"/>
                  <a:gd name="connsiteX10" fmla="*/ 141652 w 398390"/>
                  <a:gd name="connsiteY10" fmla="*/ 606 h 474273"/>
                  <a:gd name="connsiteX11" fmla="*/ 204256 w 398390"/>
                  <a:gd name="connsiteY11" fmla="*/ 14834 h 474273"/>
                  <a:gd name="connsiteX12" fmla="*/ 316185 w 398390"/>
                  <a:gd name="connsiteY12" fmla="*/ 67953 h 474273"/>
                  <a:gd name="connsiteX13" fmla="*/ 394915 w 398390"/>
                  <a:gd name="connsiteY13" fmla="*/ 205492 h 474273"/>
                  <a:gd name="connsiteX14" fmla="*/ 402503 w 398390"/>
                  <a:gd name="connsiteY14" fmla="*/ 240588 h 474273"/>
                  <a:gd name="connsiteX15" fmla="*/ 290574 w 398390"/>
                  <a:gd name="connsiteY15" fmla="*/ 472983 h 474273"/>
                  <a:gd name="connsiteX16" fmla="*/ 269706 w 398390"/>
                  <a:gd name="connsiteY16" fmla="*/ 473931 h 474273"/>
                  <a:gd name="connsiteX17" fmla="*/ 236507 w 398390"/>
                  <a:gd name="connsiteY17" fmla="*/ 460651 h 474273"/>
                  <a:gd name="connsiteX18" fmla="*/ 49643 w 398390"/>
                  <a:gd name="connsiteY18" fmla="*/ 318369 h 47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98390" h="474273">
                    <a:moveTo>
                      <a:pt x="49643" y="318369"/>
                    </a:moveTo>
                    <a:cubicBezTo>
                      <a:pt x="35415" y="304141"/>
                      <a:pt x="24032" y="288016"/>
                      <a:pt x="12650" y="270942"/>
                    </a:cubicBezTo>
                    <a:cubicBezTo>
                      <a:pt x="-14858" y="227309"/>
                      <a:pt x="9804" y="226360"/>
                      <a:pt x="18341" y="200749"/>
                    </a:cubicBezTo>
                    <a:cubicBezTo>
                      <a:pt x="20238" y="196955"/>
                      <a:pt x="16444" y="191264"/>
                      <a:pt x="13598" y="184624"/>
                    </a:cubicBezTo>
                    <a:cubicBezTo>
                      <a:pt x="7907" y="173241"/>
                      <a:pt x="12650" y="159962"/>
                      <a:pt x="23084" y="154270"/>
                    </a:cubicBezTo>
                    <a:lnTo>
                      <a:pt x="36364" y="146682"/>
                    </a:lnTo>
                    <a:cubicBezTo>
                      <a:pt x="41106" y="143836"/>
                      <a:pt x="43952" y="139094"/>
                      <a:pt x="43952" y="133402"/>
                    </a:cubicBezTo>
                    <a:cubicBezTo>
                      <a:pt x="43003" y="121071"/>
                      <a:pt x="35415" y="115380"/>
                      <a:pt x="43952" y="93563"/>
                    </a:cubicBezTo>
                    <a:cubicBezTo>
                      <a:pt x="54386" y="70798"/>
                      <a:pt x="73357" y="85975"/>
                      <a:pt x="70511" y="62261"/>
                    </a:cubicBezTo>
                    <a:cubicBezTo>
                      <a:pt x="64820" y="25268"/>
                      <a:pt x="59129" y="18628"/>
                      <a:pt x="98019" y="8194"/>
                    </a:cubicBezTo>
                    <a:cubicBezTo>
                      <a:pt x="113196" y="3451"/>
                      <a:pt x="130270" y="606"/>
                      <a:pt x="141652" y="606"/>
                    </a:cubicBezTo>
                    <a:cubicBezTo>
                      <a:pt x="169160" y="-2240"/>
                      <a:pt x="179594" y="5349"/>
                      <a:pt x="204256" y="14834"/>
                    </a:cubicBezTo>
                    <a:cubicBezTo>
                      <a:pt x="243147" y="30959"/>
                      <a:pt x="279192" y="40445"/>
                      <a:pt x="316185" y="67953"/>
                    </a:cubicBezTo>
                    <a:cubicBezTo>
                      <a:pt x="357921" y="104946"/>
                      <a:pt x="384481" y="148579"/>
                      <a:pt x="394915" y="205492"/>
                    </a:cubicBezTo>
                    <a:cubicBezTo>
                      <a:pt x="397760" y="215926"/>
                      <a:pt x="402503" y="227309"/>
                      <a:pt x="402503" y="240588"/>
                    </a:cubicBezTo>
                    <a:cubicBezTo>
                      <a:pt x="367407" y="316472"/>
                      <a:pt x="325671" y="397099"/>
                      <a:pt x="290574" y="472983"/>
                    </a:cubicBezTo>
                    <a:cubicBezTo>
                      <a:pt x="282986" y="488159"/>
                      <a:pt x="276346" y="475828"/>
                      <a:pt x="269706" y="473931"/>
                    </a:cubicBezTo>
                    <a:cubicBezTo>
                      <a:pt x="257375" y="472983"/>
                      <a:pt x="246941" y="467291"/>
                      <a:pt x="236507" y="460651"/>
                    </a:cubicBezTo>
                    <a:cubicBezTo>
                      <a:pt x="178646" y="425555"/>
                      <a:pt x="68614" y="334495"/>
                      <a:pt x="49643" y="318369"/>
                    </a:cubicBezTo>
                    <a:close/>
                  </a:path>
                </a:pathLst>
              </a:custGeom>
              <a:solidFill>
                <a:srgbClr val="FDCE98"/>
              </a:solidFill>
              <a:ln w="94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2525268-4681-4C42-8A88-E0D60519ACF1}"/>
              </a:ext>
            </a:extLst>
          </p:cNvPr>
          <p:cNvSpPr txBox="1"/>
          <p:nvPr/>
        </p:nvSpPr>
        <p:spPr>
          <a:xfrm>
            <a:off x="6212872" y="1585776"/>
            <a:ext cx="578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mn-MN" altLang="ko-KR" sz="2800" b="1" dirty="0" smtClean="0">
                <a:solidFill>
                  <a:schemeClr val="accent1"/>
                </a:solidFill>
                <a:cs typeface="Arial" pitchFamily="34" charset="0"/>
              </a:rPr>
              <a:t> Защи</a:t>
            </a:r>
            <a:r>
              <a:rPr lang="ru-RU" altLang="ko-KR" sz="2800" b="1" dirty="0" smtClean="0">
                <a:solidFill>
                  <a:schemeClr val="accent1"/>
                </a:solidFill>
                <a:cs typeface="Arial" pitchFamily="34" charset="0"/>
              </a:rPr>
              <a:t>та</a:t>
            </a:r>
            <a:r>
              <a:rPr lang="mn-MN" altLang="ko-KR" sz="2800" b="1" dirty="0" smtClean="0">
                <a:solidFill>
                  <a:schemeClr val="accent1"/>
                </a:solidFill>
                <a:cs typeface="Arial" pitchFamily="34" charset="0"/>
              </a:rPr>
              <a:t> личн</a:t>
            </a:r>
            <a:r>
              <a:rPr lang="ru-RU" altLang="ko-KR" sz="2800" b="1" dirty="0" smtClean="0">
                <a:solidFill>
                  <a:schemeClr val="accent1"/>
                </a:solidFill>
                <a:cs typeface="Arial" pitchFamily="34" charset="0"/>
              </a:rPr>
              <a:t>ой</a:t>
            </a:r>
            <a:r>
              <a:rPr lang="mn-MN" altLang="ko-KR" sz="2800" b="1" dirty="0" smtClean="0">
                <a:solidFill>
                  <a:schemeClr val="accent1"/>
                </a:solidFill>
                <a:cs typeface="Arial" pitchFamily="34" charset="0"/>
              </a:rPr>
              <a:t> информаци</a:t>
            </a:r>
            <a:r>
              <a:rPr lang="ru-RU" altLang="ko-KR" sz="2800" b="1" dirty="0" smtClean="0">
                <a:solidFill>
                  <a:schemeClr val="accent1"/>
                </a:solidFill>
                <a:cs typeface="Arial" pitchFamily="34" charset="0"/>
              </a:rPr>
              <a:t>и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A252873-2420-46CB-B693-0D7DD4FF749D}"/>
              </a:ext>
            </a:extLst>
          </p:cNvPr>
          <p:cNvSpPr txBox="1"/>
          <p:nvPr/>
        </p:nvSpPr>
        <p:spPr>
          <a:xfrm>
            <a:off x="6215800" y="2056883"/>
            <a:ext cx="5961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altLang="ko-K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</a:t>
            </a:r>
            <a:r>
              <a:rPr lang="ru-RU" altLang="ko-K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Личная информация человека — это самая важная</a:t>
            </a:r>
            <a:r>
              <a:rPr lang="mn-MN" altLang="ko-K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тайна</a:t>
            </a:r>
            <a:r>
              <a:rPr lang="ru-RU" altLang="ko-K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которую должен знать только</a:t>
            </a:r>
            <a:r>
              <a:rPr lang="mn-MN" altLang="ko-K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э</a:t>
            </a:r>
            <a:r>
              <a:rPr lang="ru-RU" altLang="ko-K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тот человек. </a:t>
            </a:r>
            <a:r>
              <a:rPr lang="mn-MN" sz="2400" i="1" dirty="0" smtClean="0"/>
              <a:t>И</a:t>
            </a:r>
            <a:r>
              <a:rPr lang="ru-RU" sz="2400" i="1" dirty="0" err="1"/>
              <a:t>нформация</a:t>
            </a:r>
            <a:r>
              <a:rPr lang="ru-RU" sz="2400" i="1" dirty="0"/>
              <a:t> часто теряется в</a:t>
            </a:r>
            <a:r>
              <a:rPr lang="mn-MN" sz="2400" i="1" dirty="0"/>
              <a:t> и</a:t>
            </a:r>
            <a:r>
              <a:rPr lang="ru-RU" sz="2400" i="1" dirty="0" smtClean="0"/>
              <a:t>нтернете,</a:t>
            </a:r>
            <a:r>
              <a:rPr lang="mn-MN" sz="2400" i="1" dirty="0" smtClean="0"/>
              <a:t> и,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е</a:t>
            </a:r>
            <a:r>
              <a:rPr lang="ru-RU" altLang="ko-KR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сли мы теряем эту информацию, у нас возникают большие проблемы.</a:t>
            </a:r>
            <a:endParaRPr lang="en-US" altLang="ko-KR" sz="2400" i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자유형 8">
            <a:extLst>
              <a:ext uri="{FF2B5EF4-FFF2-40B4-BE49-F238E27FC236}">
                <a16:creationId xmlns:a16="http://schemas.microsoft.com/office/drawing/2014/main" xmlns="" id="{CDD2BBA9-D466-4699-B76F-409729C1011C}"/>
              </a:ext>
            </a:extLst>
          </p:cNvPr>
          <p:cNvSpPr/>
          <p:nvPr/>
        </p:nvSpPr>
        <p:spPr>
          <a:xfrm flipV="1">
            <a:off x="6484667" y="4893363"/>
            <a:ext cx="520889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25400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110F550-17EB-42B3-B551-A735B9B117FD}"/>
              </a:ext>
            </a:extLst>
          </p:cNvPr>
          <p:cNvSpPr txBox="1"/>
          <p:nvPr/>
        </p:nvSpPr>
        <p:spPr>
          <a:xfrm>
            <a:off x="7915775" y="4808518"/>
            <a:ext cx="215437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n-MN" altLang="ko-KR" b="1" dirty="0" smtClean="0">
                <a:solidFill>
                  <a:schemeClr val="bg1"/>
                </a:solidFill>
                <a:cs typeface="Arial" pitchFamily="34" charset="0"/>
              </a:rPr>
              <a:t>Проблемы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BA28983-3D1D-45A0-9999-EDF5B4FED29F}"/>
              </a:ext>
            </a:extLst>
          </p:cNvPr>
          <p:cNvSpPr txBox="1"/>
          <p:nvPr/>
        </p:nvSpPr>
        <p:spPr>
          <a:xfrm>
            <a:off x="8091568" y="5842040"/>
            <a:ext cx="1995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Безопасность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EFDE15D-78F5-4BF8-8186-3932B8870527}"/>
              </a:ext>
            </a:extLst>
          </p:cNvPr>
          <p:cNvSpPr txBox="1"/>
          <p:nvPr/>
        </p:nvSpPr>
        <p:spPr>
          <a:xfrm>
            <a:off x="10160302" y="5829593"/>
            <a:ext cx="15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Репутация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8" name="Oval 13">
            <a:extLst>
              <a:ext uri="{FF2B5EF4-FFF2-40B4-BE49-F238E27FC236}">
                <a16:creationId xmlns:a16="http://schemas.microsoft.com/office/drawing/2014/main" xmlns="" id="{9EC34C80-F5F3-4C33-B4B2-1AB64CC9D001}"/>
              </a:ext>
            </a:extLst>
          </p:cNvPr>
          <p:cNvSpPr/>
          <p:nvPr/>
        </p:nvSpPr>
        <p:spPr>
          <a:xfrm>
            <a:off x="8814342" y="5221395"/>
            <a:ext cx="669354" cy="624957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Oval 15">
            <a:extLst>
              <a:ext uri="{FF2B5EF4-FFF2-40B4-BE49-F238E27FC236}">
                <a16:creationId xmlns:a16="http://schemas.microsoft.com/office/drawing/2014/main" xmlns="" id="{353C7AC7-215C-43F8-9816-94D095743664}"/>
              </a:ext>
            </a:extLst>
          </p:cNvPr>
          <p:cNvSpPr/>
          <p:nvPr/>
        </p:nvSpPr>
        <p:spPr>
          <a:xfrm>
            <a:off x="10656598" y="5162644"/>
            <a:ext cx="633828" cy="633828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Rectangle 19">
            <a:extLst>
              <a:ext uri="{FF2B5EF4-FFF2-40B4-BE49-F238E27FC236}">
                <a16:creationId xmlns:a16="http://schemas.microsoft.com/office/drawing/2014/main" xmlns="" id="{E4C790F5-ADB4-4F9D-9ABF-2E0FEE3A4A6D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9011979" y="5354809"/>
            <a:ext cx="297249" cy="382751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2D5362E-5D15-4861-95E5-4E15973CEBC3}"/>
              </a:ext>
            </a:extLst>
          </p:cNvPr>
          <p:cNvSpPr txBox="1"/>
          <p:nvPr/>
        </p:nvSpPr>
        <p:spPr>
          <a:xfrm>
            <a:off x="6509070" y="5845918"/>
            <a:ext cx="15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</a:t>
            </a:r>
            <a:r>
              <a:rPr lang="mn-MN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инансы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9" name="Oval 14">
            <a:extLst>
              <a:ext uri="{FF2B5EF4-FFF2-40B4-BE49-F238E27FC236}">
                <a16:creationId xmlns:a16="http://schemas.microsoft.com/office/drawing/2014/main" xmlns="" id="{2BA7A500-86ED-4ED1-AEA4-7870CC0CF8BF}"/>
              </a:ext>
            </a:extLst>
          </p:cNvPr>
          <p:cNvSpPr/>
          <p:nvPr/>
        </p:nvSpPr>
        <p:spPr>
          <a:xfrm>
            <a:off x="7125240" y="5195765"/>
            <a:ext cx="669467" cy="633828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Isosceles Triangle 22">
            <a:extLst>
              <a:ext uri="{FF2B5EF4-FFF2-40B4-BE49-F238E27FC236}">
                <a16:creationId xmlns:a16="http://schemas.microsoft.com/office/drawing/2014/main" xmlns="" id="{6AC8DBED-9A79-4C88-AD98-300E31437A05}"/>
              </a:ext>
            </a:extLst>
          </p:cNvPr>
          <p:cNvSpPr>
            <a:spLocks noChangeAspect="1"/>
          </p:cNvSpPr>
          <p:nvPr/>
        </p:nvSpPr>
        <p:spPr>
          <a:xfrm rot="19800000">
            <a:off x="7328278" y="5361089"/>
            <a:ext cx="348910" cy="34885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Rectangle 14">
            <a:extLst>
              <a:ext uri="{FF2B5EF4-FFF2-40B4-BE49-F238E27FC236}">
                <a16:creationId xmlns:a16="http://schemas.microsoft.com/office/drawing/2014/main" xmlns="" id="{8827F4A7-8EBA-4947-BC92-9DE8AA9BFD10}"/>
              </a:ext>
            </a:extLst>
          </p:cNvPr>
          <p:cNvSpPr/>
          <p:nvPr/>
        </p:nvSpPr>
        <p:spPr>
          <a:xfrm>
            <a:off x="10799860" y="5324107"/>
            <a:ext cx="303382" cy="310902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&quot;Not Allowed&quot; Symbol 70">
            <a:extLst>
              <a:ext uri="{FF2B5EF4-FFF2-40B4-BE49-F238E27FC236}">
                <a16:creationId xmlns:a16="http://schemas.microsoft.com/office/drawing/2014/main" xmlns="" id="{3488D99D-F21B-4558-9FDA-75BA61085D05}"/>
              </a:ext>
            </a:extLst>
          </p:cNvPr>
          <p:cNvSpPr/>
          <p:nvPr/>
        </p:nvSpPr>
        <p:spPr>
          <a:xfrm>
            <a:off x="1499641" y="2692400"/>
            <a:ext cx="1362092" cy="1298743"/>
          </a:xfrm>
          <a:prstGeom prst="noSmoking">
            <a:avLst>
              <a:gd name="adj" fmla="val 68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" name="Picture 2" descr="Векторный герб МГТУ имени Н. Э. Баумана — Abali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708111" cy="835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098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0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95959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4712</TotalTime>
  <Words>553</Words>
  <Application>Microsoft Office PowerPoint</Application>
  <PresentationFormat>Custom</PresentationFormat>
  <Paragraphs>104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MRT</cp:lastModifiedBy>
  <cp:revision>284</cp:revision>
  <dcterms:created xsi:type="dcterms:W3CDTF">2020-01-20T05:08:25Z</dcterms:created>
  <dcterms:modified xsi:type="dcterms:W3CDTF">2023-04-20T07:21:35Z</dcterms:modified>
</cp:coreProperties>
</file>