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09" r:id="rId6"/>
    <p:sldId id="289" r:id="rId7"/>
    <p:sldId id="328" r:id="rId8"/>
    <p:sldId id="331" r:id="rId9"/>
    <p:sldId id="332" r:id="rId10"/>
    <p:sldId id="295" r:id="rId11"/>
    <p:sldId id="333" r:id="rId12"/>
    <p:sldId id="335" r:id="rId13"/>
    <p:sldId id="296" r:id="rId14"/>
    <p:sldId id="338" r:id="rId15"/>
    <p:sldId id="339" r:id="rId16"/>
    <p:sldId id="340" r:id="rId17"/>
    <p:sldId id="341" r:id="rId18"/>
    <p:sldId id="297" r:id="rId19"/>
    <p:sldId id="342" r:id="rId20"/>
    <p:sldId id="34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5B7"/>
    <a:srgbClr val="005696"/>
    <a:srgbClr val="007DDA"/>
    <a:srgbClr val="005DA2"/>
    <a:srgbClr val="0078D2"/>
    <a:srgbClr val="003760"/>
    <a:srgbClr val="0070C0"/>
    <a:srgbClr val="0069B8"/>
    <a:srgbClr val="004376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4414" autoAdjust="0"/>
  </p:normalViewPr>
  <p:slideViewPr>
    <p:cSldViewPr snapToGrid="0">
      <p:cViewPr varScale="1">
        <p:scale>
          <a:sx n="83" d="100"/>
          <a:sy n="83" d="100"/>
        </p:scale>
        <p:origin x="782" y="58"/>
      </p:cViewPr>
      <p:guideLst>
        <p:guide orient="horz" pos="337"/>
        <p:guide orient="horz" pos="3974"/>
        <p:guide orient="horz" pos="2212"/>
        <p:guide pos="438"/>
        <p:guide pos="7242"/>
        <p:guide pos="3839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A2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0072-DF53-4E6F-995A-C346827FC4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0199-151D-428B-8932-CF557838D6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23620" y="3883025"/>
            <a:ext cx="10191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автоматического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управления квадрокоптером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550" y="4801870"/>
            <a:ext cx="11017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spc="300" dirty="0">
                <a:solidFill>
                  <a:schemeClr val="tx1"/>
                </a:solidFill>
                <a:latin typeface="Arial" panose="020B0604020202020204"/>
                <a:sym typeface="+mn-ea"/>
              </a:rPr>
              <a:t>Чжу Хан                             </a:t>
            </a:r>
            <a:endParaRPr lang="ru-RU" altLang="zh-CN" sz="2400" spc="300" dirty="0">
              <a:solidFill>
                <a:schemeClr val="tx1"/>
              </a:solidFill>
              <a:latin typeface="Arial" panose="020B0604020202020204"/>
            </a:endParaRPr>
          </a:p>
          <a:p>
            <a:pPr algn="ctr"/>
            <a:r>
              <a:rPr lang="ru-RU" altLang="zh-CN" sz="2400" spc="300" dirty="0">
                <a:solidFill>
                  <a:schemeClr val="tx1"/>
                </a:solidFill>
                <a:latin typeface="Arial" panose="020B0604020202020204"/>
                <a:sym typeface="+mn-ea"/>
              </a:rPr>
              <a:t>Группа:ПОД-171Т</a:t>
            </a:r>
            <a:endParaRPr lang="ru-RU" altLang="zh-CN" sz="2400" spc="300" dirty="0">
              <a:solidFill>
                <a:schemeClr val="tx1"/>
              </a:solidFill>
              <a:latin typeface="Arial" panose="020B0604020202020204"/>
            </a:endParaRPr>
          </a:p>
          <a:p>
            <a:pPr algn="ctr"/>
            <a:r>
              <a:rPr lang="ru-RU" altLang="zh-CN" sz="2400" spc="300" dirty="0">
                <a:solidFill>
                  <a:schemeClr val="tx1"/>
                </a:solidFill>
                <a:latin typeface="Arial" panose="020B0604020202020204"/>
                <a:sym typeface="+mn-ea"/>
              </a:rPr>
              <a:t>Кафедра:ИУ-1</a:t>
            </a:r>
            <a:endParaRPr lang="ru-RU" altLang="zh-CN" sz="2400" spc="300" dirty="0">
              <a:solidFill>
                <a:schemeClr val="tx1"/>
              </a:solidFill>
              <a:latin typeface="Arial" panose="020B0604020202020204"/>
            </a:endParaRPr>
          </a:p>
          <a:p>
            <a:pPr algn="l"/>
            <a:r>
              <a:rPr lang="ru-RU" altLang="zh-CN" sz="2400" spc="300" dirty="0">
                <a:solidFill>
                  <a:schemeClr val="tx1"/>
                </a:solidFill>
                <a:latin typeface="Arial" panose="020B0604020202020204"/>
                <a:sym typeface="+mn-ea"/>
              </a:rPr>
              <a:t>Научный руководитель:Веселовский Андрей Александрович</a:t>
            </a:r>
            <a:endParaRPr lang="ru-RU" altLang="zh-CN" sz="2400" spc="300" dirty="0">
              <a:solidFill>
                <a:schemeClr val="tx1"/>
              </a:solidFill>
              <a:latin typeface="Arial" panose="020B0604020202020204"/>
              <a:sym typeface="+mn-ea"/>
            </a:endParaRPr>
          </a:p>
          <a:p>
            <a:pPr algn="ctr"/>
            <a:endParaRPr lang="ru-RU" altLang="zh-CN" sz="2400" spc="300" dirty="0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390015" y="4792980"/>
            <a:ext cx="9458325" cy="889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/>
          <p:nvPr/>
        </p:nvSpPr>
        <p:spPr>
          <a:xfrm>
            <a:off x="-635" y="0"/>
            <a:ext cx="12192000" cy="38831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" y="0"/>
            <a:ext cx="1572768" cy="157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2863850" y="241300"/>
            <a:ext cx="6464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</a:t>
            </a:r>
            <a:r>
              <a:rPr lang="ru-RU" altLang="zh-CN" sz="4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ГТУ</a:t>
            </a:r>
            <a:r>
              <a:rPr lang="zh-C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им.</a:t>
            </a:r>
            <a:r>
              <a:rPr lang="ru-RU" altLang="zh-CN" sz="4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H.Э.Баумана</a:t>
            </a:r>
            <a:endParaRPr lang="zh-CN" altLang="en-US" sz="4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4296000" y="876300"/>
            <a:ext cx="3600000" cy="3600000"/>
          </a:xfrm>
          <a:prstGeom prst="diamond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286125" y="4742935"/>
            <a:ext cx="5448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Результаты 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исследования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24326" y="1745420"/>
            <a:ext cx="377189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zh-CN" sz="11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直角三角形 10"/>
          <p:cNvSpPr>
            <a:spLocks noChangeAspect="1"/>
          </p:cNvSpPr>
          <p:nvPr/>
        </p:nvSpPr>
        <p:spPr>
          <a:xfrm rot="16200000">
            <a:off x="6181948" y="2786002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7893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Результаты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0810" y="1576070"/>
            <a:ext cx="9152255" cy="397700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037080" y="5749925"/>
            <a:ext cx="3660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конфигураци</a:t>
            </a:r>
            <a:r>
              <a:rPr lang="ru-RU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«+»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797675" y="5749925"/>
            <a:ext cx="3660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конфигураци</a:t>
            </a:r>
            <a:r>
              <a:rPr lang="ru-RU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я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«x»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2145" y="918845"/>
            <a:ext cx="5808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лассификация</a:t>
            </a:r>
            <a:r>
              <a:rPr lang="ru-RU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квадрокоптера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713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Результаты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569595" y="1941195"/>
            <a:ext cx="58286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Осно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ной соста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квадроко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тера: винт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ы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бесколле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торные дви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г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атели, электро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ные регуля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оры ско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ости(ESC), батаре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я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переда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чик, поса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очное шасси</a:t>
            </a:r>
            <a:r>
              <a:rPr lang="ru-RU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8260" y="1420941"/>
            <a:ext cx="4402513" cy="444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9605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Результаты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93685" y="3412807"/>
            <a:ext cx="3482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Уравнения вращательного движения квадрокоптера: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790" y="3422967"/>
            <a:ext cx="3516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Уравнения линейного движения квадрокоптера: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94500" y="793230"/>
            <a:ext cx="543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Управляющий вход для квадрокоптера: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-2147482623" name="对象 -2147482624"/>
          <p:cNvGraphicFramePr>
            <a:graphicFrameLocks noChangeAspect="1"/>
          </p:cNvGraphicFramePr>
          <p:nvPr/>
        </p:nvGraphicFramePr>
        <p:xfrm>
          <a:off x="168275" y="4135755"/>
          <a:ext cx="5652135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36900" imgH="1346200" progId="Equation.KSEE3">
                  <p:embed/>
                </p:oleObj>
              </mc:Choice>
              <mc:Fallback>
                <p:oleObj name="" r:id="rId1" imgW="3136900" imgH="1346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8275" y="4135755"/>
                        <a:ext cx="5652135" cy="2425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-2147482622" name="对象 -2147482623"/>
          <p:cNvGraphicFramePr>
            <a:graphicFrameLocks noChangeAspect="1"/>
          </p:cNvGraphicFramePr>
          <p:nvPr/>
        </p:nvGraphicFramePr>
        <p:xfrm>
          <a:off x="6446520" y="4297680"/>
          <a:ext cx="5572125" cy="193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2882900" imgH="838200" progId="Equation.KSEE3">
                  <p:embed/>
                </p:oleObj>
              </mc:Choice>
              <mc:Fallback>
                <p:oleObj name="" r:id="rId3" imgW="2882900" imgH="83820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6520" y="4297680"/>
                        <a:ext cx="5572125" cy="1931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-2147482621" name="对象 -2147482622"/>
          <p:cNvGraphicFramePr>
            <a:graphicFrameLocks noChangeAspect="1"/>
          </p:cNvGraphicFramePr>
          <p:nvPr/>
        </p:nvGraphicFramePr>
        <p:xfrm>
          <a:off x="3858895" y="1216660"/>
          <a:ext cx="399796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1981200" imgH="1219200" progId="Equation.KSEE3">
                  <p:embed/>
                </p:oleObj>
              </mc:Choice>
              <mc:Fallback>
                <p:oleObj name="" r:id="rId5" imgW="1981200" imgH="12192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8895" y="1216660"/>
                        <a:ext cx="3997960" cy="246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9605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Результаты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95325" y="1080135"/>
            <a:ext cx="728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Уравнения движения квадрокоптера: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-2147482620" name="对象 -2147482621"/>
          <p:cNvGraphicFramePr>
            <a:graphicFrameLocks noChangeAspect="1"/>
          </p:cNvGraphicFramePr>
          <p:nvPr/>
        </p:nvGraphicFramePr>
        <p:xfrm>
          <a:off x="2376170" y="1689735"/>
          <a:ext cx="7439025" cy="443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641600" imgH="1574800" progId="Equation.KSEE3">
                  <p:embed/>
                </p:oleObj>
              </mc:Choice>
              <mc:Fallback>
                <p:oleObj name="" r:id="rId1" imgW="2641600" imgH="15748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76170" y="1689735"/>
                        <a:ext cx="7439025" cy="4434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9605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Результаты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2905" y="1080135"/>
            <a:ext cx="728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Схема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квадрокоптера</a:t>
            </a: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в </a:t>
            </a:r>
            <a:r>
              <a:rPr lang="en-US" altLang="ru-RU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MATLAB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" y="1685290"/>
            <a:ext cx="10135870" cy="46977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4296000" y="876300"/>
            <a:ext cx="3600000" cy="3600000"/>
          </a:xfrm>
          <a:prstGeom prst="diamond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286125" y="4742935"/>
            <a:ext cx="5448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Выводы и</a:t>
            </a:r>
            <a:r>
              <a:rPr lang="ru-RU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п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ерспективы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24326" y="1745420"/>
            <a:ext cx="377189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altLang="zh-CN" sz="11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直角三角形 10"/>
          <p:cNvSpPr>
            <a:spLocks noChangeAspect="1"/>
          </p:cNvSpPr>
          <p:nvPr/>
        </p:nvSpPr>
        <p:spPr>
          <a:xfrm rot="16200000">
            <a:off x="6181948" y="2786002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>
            <a:spLocks noChangeAspect="1"/>
          </p:cNvSpPr>
          <p:nvPr/>
        </p:nvSpPr>
        <p:spPr>
          <a:xfrm>
            <a:off x="4219576" y="2786002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>
            <a:spLocks noChangeAspect="1"/>
          </p:cNvSpPr>
          <p:nvPr/>
        </p:nvSpPr>
        <p:spPr>
          <a:xfrm flipV="1">
            <a:off x="4210051" y="772576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>
            <a:spLocks noChangeAspect="1"/>
          </p:cNvSpPr>
          <p:nvPr/>
        </p:nvSpPr>
        <p:spPr>
          <a:xfrm rot="5400000" flipV="1">
            <a:off x="6181948" y="772576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442"/>
            <a:ext cx="3017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Выводы</a:t>
            </a:r>
            <a:endParaRPr lang="ru-RU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2090" y="1682750"/>
            <a:ext cx="9338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Tx/>
              <a:buSzTx/>
              <a:buFontTx/>
              <a:buAutoNum type="arabicPeriod"/>
            </a:pPr>
            <a:r>
              <a:rPr lang="ru-RU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Получена математическая</a:t>
            </a:r>
            <a:r>
              <a:rPr lang="en-US" altLang="ru-RU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 квадракоптера.</a:t>
            </a:r>
            <a:endParaRPr lang="ru-RU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ru-RU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Проведено моделирование работы квадрокоптера.</a:t>
            </a:r>
            <a:endParaRPr lang="ru-RU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-2147482621"/>
          <p:cNvGraphicFramePr>
            <a:graphicFrameLocks noChangeAspect="1"/>
          </p:cNvGraphicFramePr>
          <p:nvPr/>
        </p:nvGraphicFramePr>
        <p:xfrm>
          <a:off x="212090" y="2600325"/>
          <a:ext cx="5865495" cy="349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641600" imgH="1574800" progId="Equation.KSEE3">
                  <p:embed/>
                </p:oleObj>
              </mc:Choice>
              <mc:Fallback>
                <p:oleObj name="" r:id="rId1" imgW="2641600" imgH="15748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090" y="2600325"/>
                        <a:ext cx="5865495" cy="3496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85" y="2726055"/>
            <a:ext cx="5902960" cy="3246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6102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Практическое использование</a:t>
            </a:r>
            <a:endParaRPr lang="ru-RU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ru-RU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056937" y="1907306"/>
            <a:ext cx="69750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ru-RU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данную модель планируется вводить случайные помехи и возмущения и </a:t>
            </a:r>
            <a:r>
              <a:rPr lang="ru-RU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добавлять в систему </a:t>
            </a: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таким образом нелинейность.</a:t>
            </a:r>
            <a:r>
              <a:rPr lang="en-US" altLang="ru-RU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ru-RU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endParaRPr lang="en-US" altLang="ru-RU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en-US" altLang="ru-RU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Разработанная математическая модель подойдёт для изучения и проектирования </a:t>
            </a:r>
            <a:r>
              <a:rPr lang="ru-RU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квадракоптеров</a:t>
            </a:r>
            <a:r>
              <a:rPr lang="ru-RU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локального производства и специального назначения.</a:t>
            </a:r>
            <a:endParaRPr lang="ru-RU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820565" y="3552887"/>
            <a:ext cx="2482738" cy="2482738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396" tIns="760343" rIns="661396" bIns="812465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/>
          </a:p>
        </p:txBody>
      </p:sp>
      <p:sp>
        <p:nvSpPr>
          <p:cNvPr id="38" name="任意多边形 37"/>
          <p:cNvSpPr/>
          <p:nvPr/>
        </p:nvSpPr>
        <p:spPr>
          <a:xfrm>
            <a:off x="1018747" y="2780615"/>
            <a:ext cx="1805628" cy="180562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39" name="任意多边形 38"/>
          <p:cNvSpPr/>
          <p:nvPr/>
        </p:nvSpPr>
        <p:spPr>
          <a:xfrm>
            <a:off x="2030290" y="1082825"/>
            <a:ext cx="2166756" cy="2166756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337" tIns="746337" rIns="746338" bIns="74633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/>
          </a:p>
        </p:txBody>
      </p:sp>
      <p:sp>
        <p:nvSpPr>
          <p:cNvPr id="21" name="形状 20"/>
          <p:cNvSpPr/>
          <p:nvPr/>
        </p:nvSpPr>
        <p:spPr>
          <a:xfrm>
            <a:off x="685324" y="2346214"/>
            <a:ext cx="2308946" cy="230894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环形箭头 21"/>
          <p:cNvSpPr/>
          <p:nvPr/>
        </p:nvSpPr>
        <p:spPr>
          <a:xfrm>
            <a:off x="1810044" y="883389"/>
            <a:ext cx="2489510" cy="248951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17"/>
          <p:cNvSpPr>
            <a:spLocks noEditPoints="1"/>
          </p:cNvSpPr>
          <p:nvPr/>
        </p:nvSpPr>
        <p:spPr bwMode="auto">
          <a:xfrm>
            <a:off x="1589631" y="3275525"/>
            <a:ext cx="674788" cy="815808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1"/>
          <p:cNvSpPr>
            <a:spLocks noEditPoints="1"/>
          </p:cNvSpPr>
          <p:nvPr/>
        </p:nvSpPr>
        <p:spPr bwMode="auto">
          <a:xfrm>
            <a:off x="2742857" y="1794728"/>
            <a:ext cx="817822" cy="742950"/>
          </a:xfrm>
          <a:custGeom>
            <a:avLst/>
            <a:gdLst>
              <a:gd name="T0" fmla="*/ 218 w 284"/>
              <a:gd name="T1" fmla="*/ 0 h 258"/>
              <a:gd name="T2" fmla="*/ 230 w 284"/>
              <a:gd name="T3" fmla="*/ 13 h 258"/>
              <a:gd name="T4" fmla="*/ 209 w 284"/>
              <a:gd name="T5" fmla="*/ 76 h 258"/>
              <a:gd name="T6" fmla="*/ 49 w 284"/>
              <a:gd name="T7" fmla="*/ 22 h 258"/>
              <a:gd name="T8" fmla="*/ 61 w 284"/>
              <a:gd name="T9" fmla="*/ 32 h 258"/>
              <a:gd name="T10" fmla="*/ 80 w 284"/>
              <a:gd name="T11" fmla="*/ 49 h 258"/>
              <a:gd name="T12" fmla="*/ 49 w 284"/>
              <a:gd name="T13" fmla="*/ 61 h 258"/>
              <a:gd name="T14" fmla="*/ 61 w 284"/>
              <a:gd name="T15" fmla="*/ 68 h 258"/>
              <a:gd name="T16" fmla="*/ 80 w 284"/>
              <a:gd name="T17" fmla="*/ 85 h 258"/>
              <a:gd name="T18" fmla="*/ 49 w 284"/>
              <a:gd name="T19" fmla="*/ 98 h 258"/>
              <a:gd name="T20" fmla="*/ 61 w 284"/>
              <a:gd name="T21" fmla="*/ 107 h 258"/>
              <a:gd name="T22" fmla="*/ 80 w 284"/>
              <a:gd name="T23" fmla="*/ 122 h 258"/>
              <a:gd name="T24" fmla="*/ 49 w 284"/>
              <a:gd name="T25" fmla="*/ 136 h 258"/>
              <a:gd name="T26" fmla="*/ 61 w 284"/>
              <a:gd name="T27" fmla="*/ 144 h 258"/>
              <a:gd name="T28" fmla="*/ 80 w 284"/>
              <a:gd name="T29" fmla="*/ 158 h 258"/>
              <a:gd name="T30" fmla="*/ 49 w 284"/>
              <a:gd name="T31" fmla="*/ 173 h 258"/>
              <a:gd name="T32" fmla="*/ 61 w 284"/>
              <a:gd name="T33" fmla="*/ 182 h 258"/>
              <a:gd name="T34" fmla="*/ 80 w 284"/>
              <a:gd name="T35" fmla="*/ 197 h 258"/>
              <a:gd name="T36" fmla="*/ 49 w 284"/>
              <a:gd name="T37" fmla="*/ 212 h 258"/>
              <a:gd name="T38" fmla="*/ 49 w 284"/>
              <a:gd name="T39" fmla="*/ 236 h 258"/>
              <a:gd name="T40" fmla="*/ 209 w 284"/>
              <a:gd name="T41" fmla="*/ 187 h 258"/>
              <a:gd name="T42" fmla="*/ 230 w 284"/>
              <a:gd name="T43" fmla="*/ 248 h 258"/>
              <a:gd name="T44" fmla="*/ 218 w 284"/>
              <a:gd name="T45" fmla="*/ 258 h 258"/>
              <a:gd name="T46" fmla="*/ 27 w 284"/>
              <a:gd name="T47" fmla="*/ 258 h 258"/>
              <a:gd name="T48" fmla="*/ 27 w 284"/>
              <a:gd name="T49" fmla="*/ 229 h 258"/>
              <a:gd name="T50" fmla="*/ 0 w 284"/>
              <a:gd name="T51" fmla="*/ 209 h 258"/>
              <a:gd name="T52" fmla="*/ 27 w 284"/>
              <a:gd name="T53" fmla="*/ 190 h 258"/>
              <a:gd name="T54" fmla="*/ 0 w 284"/>
              <a:gd name="T55" fmla="*/ 170 h 258"/>
              <a:gd name="T56" fmla="*/ 27 w 284"/>
              <a:gd name="T57" fmla="*/ 153 h 258"/>
              <a:gd name="T58" fmla="*/ 0 w 284"/>
              <a:gd name="T59" fmla="*/ 134 h 258"/>
              <a:gd name="T60" fmla="*/ 27 w 284"/>
              <a:gd name="T61" fmla="*/ 117 h 258"/>
              <a:gd name="T62" fmla="*/ 0 w 284"/>
              <a:gd name="T63" fmla="*/ 95 h 258"/>
              <a:gd name="T64" fmla="*/ 27 w 284"/>
              <a:gd name="T65" fmla="*/ 81 h 258"/>
              <a:gd name="T66" fmla="*/ 0 w 284"/>
              <a:gd name="T67" fmla="*/ 59 h 258"/>
              <a:gd name="T68" fmla="*/ 27 w 284"/>
              <a:gd name="T69" fmla="*/ 13 h 258"/>
              <a:gd name="T70" fmla="*/ 39 w 284"/>
              <a:gd name="T71" fmla="*/ 0 h 258"/>
              <a:gd name="T72" fmla="*/ 131 w 284"/>
              <a:gd name="T73" fmla="*/ 207 h 258"/>
              <a:gd name="T74" fmla="*/ 165 w 284"/>
              <a:gd name="T75" fmla="*/ 204 h 258"/>
              <a:gd name="T76" fmla="*/ 134 w 284"/>
              <a:gd name="T77" fmla="*/ 170 h 258"/>
              <a:gd name="T78" fmla="*/ 131 w 284"/>
              <a:gd name="T79" fmla="*/ 207 h 258"/>
              <a:gd name="T80" fmla="*/ 252 w 284"/>
              <a:gd name="T81" fmla="*/ 56 h 258"/>
              <a:gd name="T82" fmla="*/ 180 w 284"/>
              <a:gd name="T83" fmla="*/ 190 h 258"/>
              <a:gd name="T84" fmla="*/ 252 w 284"/>
              <a:gd name="T85" fmla="*/ 5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4" h="258">
                <a:moveTo>
                  <a:pt x="39" y="0"/>
                </a:moveTo>
                <a:lnTo>
                  <a:pt x="218" y="0"/>
                </a:lnTo>
                <a:lnTo>
                  <a:pt x="230" y="0"/>
                </a:lnTo>
                <a:lnTo>
                  <a:pt x="230" y="13"/>
                </a:lnTo>
                <a:lnTo>
                  <a:pt x="230" y="54"/>
                </a:lnTo>
                <a:lnTo>
                  <a:pt x="209" y="76"/>
                </a:lnTo>
                <a:lnTo>
                  <a:pt x="209" y="22"/>
                </a:lnTo>
                <a:lnTo>
                  <a:pt x="49" y="22"/>
                </a:lnTo>
                <a:lnTo>
                  <a:pt x="49" y="37"/>
                </a:lnTo>
                <a:lnTo>
                  <a:pt x="61" y="32"/>
                </a:lnTo>
                <a:lnTo>
                  <a:pt x="71" y="30"/>
                </a:lnTo>
                <a:lnTo>
                  <a:pt x="80" y="49"/>
                </a:lnTo>
                <a:lnTo>
                  <a:pt x="71" y="54"/>
                </a:lnTo>
                <a:lnTo>
                  <a:pt x="49" y="61"/>
                </a:lnTo>
                <a:lnTo>
                  <a:pt x="49" y="73"/>
                </a:lnTo>
                <a:lnTo>
                  <a:pt x="61" y="68"/>
                </a:lnTo>
                <a:lnTo>
                  <a:pt x="71" y="66"/>
                </a:lnTo>
                <a:lnTo>
                  <a:pt x="80" y="85"/>
                </a:lnTo>
                <a:lnTo>
                  <a:pt x="71" y="90"/>
                </a:lnTo>
                <a:lnTo>
                  <a:pt x="49" y="98"/>
                </a:lnTo>
                <a:lnTo>
                  <a:pt x="49" y="112"/>
                </a:lnTo>
                <a:lnTo>
                  <a:pt x="61" y="107"/>
                </a:lnTo>
                <a:lnTo>
                  <a:pt x="71" y="102"/>
                </a:lnTo>
                <a:lnTo>
                  <a:pt x="80" y="122"/>
                </a:lnTo>
                <a:lnTo>
                  <a:pt x="71" y="127"/>
                </a:lnTo>
                <a:lnTo>
                  <a:pt x="49" y="136"/>
                </a:lnTo>
                <a:lnTo>
                  <a:pt x="49" y="148"/>
                </a:lnTo>
                <a:lnTo>
                  <a:pt x="61" y="144"/>
                </a:lnTo>
                <a:lnTo>
                  <a:pt x="71" y="139"/>
                </a:lnTo>
                <a:lnTo>
                  <a:pt x="80" y="158"/>
                </a:lnTo>
                <a:lnTo>
                  <a:pt x="71" y="163"/>
                </a:lnTo>
                <a:lnTo>
                  <a:pt x="49" y="173"/>
                </a:lnTo>
                <a:lnTo>
                  <a:pt x="49" y="187"/>
                </a:lnTo>
                <a:lnTo>
                  <a:pt x="61" y="182"/>
                </a:lnTo>
                <a:lnTo>
                  <a:pt x="71" y="178"/>
                </a:lnTo>
                <a:lnTo>
                  <a:pt x="80" y="197"/>
                </a:lnTo>
                <a:lnTo>
                  <a:pt x="71" y="202"/>
                </a:lnTo>
                <a:lnTo>
                  <a:pt x="49" y="212"/>
                </a:lnTo>
                <a:lnTo>
                  <a:pt x="49" y="229"/>
                </a:lnTo>
                <a:lnTo>
                  <a:pt x="49" y="236"/>
                </a:lnTo>
                <a:lnTo>
                  <a:pt x="209" y="236"/>
                </a:lnTo>
                <a:lnTo>
                  <a:pt x="209" y="187"/>
                </a:lnTo>
                <a:lnTo>
                  <a:pt x="230" y="165"/>
                </a:lnTo>
                <a:lnTo>
                  <a:pt x="230" y="248"/>
                </a:lnTo>
                <a:lnTo>
                  <a:pt x="230" y="258"/>
                </a:lnTo>
                <a:lnTo>
                  <a:pt x="218" y="258"/>
                </a:lnTo>
                <a:lnTo>
                  <a:pt x="39" y="258"/>
                </a:lnTo>
                <a:lnTo>
                  <a:pt x="27" y="258"/>
                </a:lnTo>
                <a:lnTo>
                  <a:pt x="27" y="248"/>
                </a:lnTo>
                <a:lnTo>
                  <a:pt x="27" y="229"/>
                </a:lnTo>
                <a:lnTo>
                  <a:pt x="5" y="229"/>
                </a:lnTo>
                <a:lnTo>
                  <a:pt x="0" y="209"/>
                </a:lnTo>
                <a:lnTo>
                  <a:pt x="27" y="197"/>
                </a:lnTo>
                <a:lnTo>
                  <a:pt x="27" y="190"/>
                </a:lnTo>
                <a:lnTo>
                  <a:pt x="5" y="190"/>
                </a:lnTo>
                <a:lnTo>
                  <a:pt x="0" y="170"/>
                </a:lnTo>
                <a:lnTo>
                  <a:pt x="27" y="158"/>
                </a:lnTo>
                <a:lnTo>
                  <a:pt x="27" y="153"/>
                </a:lnTo>
                <a:lnTo>
                  <a:pt x="5" y="153"/>
                </a:lnTo>
                <a:lnTo>
                  <a:pt x="0" y="134"/>
                </a:lnTo>
                <a:lnTo>
                  <a:pt x="27" y="122"/>
                </a:lnTo>
                <a:lnTo>
                  <a:pt x="27" y="117"/>
                </a:lnTo>
                <a:lnTo>
                  <a:pt x="5" y="117"/>
                </a:lnTo>
                <a:lnTo>
                  <a:pt x="0" y="95"/>
                </a:lnTo>
                <a:lnTo>
                  <a:pt x="27" y="83"/>
                </a:lnTo>
                <a:lnTo>
                  <a:pt x="27" y="81"/>
                </a:lnTo>
                <a:lnTo>
                  <a:pt x="5" y="81"/>
                </a:lnTo>
                <a:lnTo>
                  <a:pt x="0" y="59"/>
                </a:lnTo>
                <a:lnTo>
                  <a:pt x="27" y="47"/>
                </a:lnTo>
                <a:lnTo>
                  <a:pt x="27" y="13"/>
                </a:lnTo>
                <a:lnTo>
                  <a:pt x="27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131" y="207"/>
                </a:moveTo>
                <a:lnTo>
                  <a:pt x="148" y="204"/>
                </a:lnTo>
                <a:lnTo>
                  <a:pt x="165" y="204"/>
                </a:lnTo>
                <a:lnTo>
                  <a:pt x="150" y="187"/>
                </a:lnTo>
                <a:lnTo>
                  <a:pt x="134" y="170"/>
                </a:lnTo>
                <a:lnTo>
                  <a:pt x="131" y="187"/>
                </a:lnTo>
                <a:lnTo>
                  <a:pt x="131" y="207"/>
                </a:lnTo>
                <a:lnTo>
                  <a:pt x="131" y="207"/>
                </a:lnTo>
                <a:close/>
                <a:moveTo>
                  <a:pt x="252" y="56"/>
                </a:moveTo>
                <a:lnTo>
                  <a:pt x="148" y="158"/>
                </a:lnTo>
                <a:lnTo>
                  <a:pt x="180" y="190"/>
                </a:lnTo>
                <a:lnTo>
                  <a:pt x="284" y="90"/>
                </a:lnTo>
                <a:lnTo>
                  <a:pt x="25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3555503" y="4413292"/>
            <a:ext cx="1014564" cy="944480"/>
          </a:xfrm>
          <a:custGeom>
            <a:avLst/>
            <a:gdLst>
              <a:gd name="T0" fmla="*/ 118 w 126"/>
              <a:gd name="T1" fmla="*/ 0 h 117"/>
              <a:gd name="T2" fmla="*/ 126 w 126"/>
              <a:gd name="T3" fmla="*/ 78 h 117"/>
              <a:gd name="T4" fmla="*/ 113 w 126"/>
              <a:gd name="T5" fmla="*/ 86 h 117"/>
              <a:gd name="T6" fmla="*/ 116 w 126"/>
              <a:gd name="T7" fmla="*/ 77 h 117"/>
              <a:gd name="T8" fmla="*/ 10 w 126"/>
              <a:gd name="T9" fmla="*/ 8 h 117"/>
              <a:gd name="T10" fmla="*/ 48 w 126"/>
              <a:gd name="T11" fmla="*/ 77 h 117"/>
              <a:gd name="T12" fmla="*/ 55 w 126"/>
              <a:gd name="T13" fmla="*/ 86 h 117"/>
              <a:gd name="T14" fmla="*/ 0 w 126"/>
              <a:gd name="T15" fmla="*/ 78 h 117"/>
              <a:gd name="T16" fmla="*/ 8 w 126"/>
              <a:gd name="T17" fmla="*/ 0 h 117"/>
              <a:gd name="T18" fmla="*/ 86 w 126"/>
              <a:gd name="T19" fmla="*/ 48 h 117"/>
              <a:gd name="T20" fmla="*/ 111 w 126"/>
              <a:gd name="T21" fmla="*/ 46 h 117"/>
              <a:gd name="T22" fmla="*/ 86 w 126"/>
              <a:gd name="T23" fmla="*/ 39 h 117"/>
              <a:gd name="T24" fmla="*/ 111 w 126"/>
              <a:gd name="T25" fmla="*/ 41 h 117"/>
              <a:gd name="T26" fmla="*/ 86 w 126"/>
              <a:gd name="T27" fmla="*/ 39 h 117"/>
              <a:gd name="T28" fmla="*/ 99 w 126"/>
              <a:gd name="T29" fmla="*/ 32 h 117"/>
              <a:gd name="T30" fmla="*/ 111 w 126"/>
              <a:gd name="T31" fmla="*/ 30 h 117"/>
              <a:gd name="T32" fmla="*/ 99 w 126"/>
              <a:gd name="T33" fmla="*/ 23 h 117"/>
              <a:gd name="T34" fmla="*/ 111 w 126"/>
              <a:gd name="T35" fmla="*/ 25 h 117"/>
              <a:gd name="T36" fmla="*/ 99 w 126"/>
              <a:gd name="T37" fmla="*/ 23 h 117"/>
              <a:gd name="T38" fmla="*/ 99 w 126"/>
              <a:gd name="T39" fmla="*/ 18 h 117"/>
              <a:gd name="T40" fmla="*/ 111 w 126"/>
              <a:gd name="T41" fmla="*/ 16 h 117"/>
              <a:gd name="T42" fmla="*/ 73 w 126"/>
              <a:gd name="T43" fmla="*/ 16 h 117"/>
              <a:gd name="T44" fmla="*/ 95 w 126"/>
              <a:gd name="T45" fmla="*/ 34 h 117"/>
              <a:gd name="T46" fmla="*/ 73 w 126"/>
              <a:gd name="T47" fmla="*/ 16 h 117"/>
              <a:gd name="T48" fmla="*/ 37 w 126"/>
              <a:gd name="T49" fmla="*/ 57 h 117"/>
              <a:gd name="T50" fmla="*/ 31 w 126"/>
              <a:gd name="T51" fmla="*/ 40 h 117"/>
              <a:gd name="T52" fmla="*/ 17 w 126"/>
              <a:gd name="T53" fmla="*/ 39 h 117"/>
              <a:gd name="T54" fmla="*/ 31 w 126"/>
              <a:gd name="T55" fmla="*/ 34 h 117"/>
              <a:gd name="T56" fmla="*/ 42 w 126"/>
              <a:gd name="T57" fmla="*/ 38 h 117"/>
              <a:gd name="T58" fmla="*/ 43 w 126"/>
              <a:gd name="T59" fmla="*/ 39 h 117"/>
              <a:gd name="T60" fmla="*/ 51 w 126"/>
              <a:gd name="T61" fmla="*/ 42 h 117"/>
              <a:gd name="T62" fmla="*/ 53 w 126"/>
              <a:gd name="T63" fmla="*/ 28 h 117"/>
              <a:gd name="T64" fmla="*/ 58 w 126"/>
              <a:gd name="T65" fmla="*/ 31 h 117"/>
              <a:gd name="T66" fmla="*/ 67 w 126"/>
              <a:gd name="T67" fmla="*/ 22 h 117"/>
              <a:gd name="T68" fmla="*/ 55 w 126"/>
              <a:gd name="T69" fmla="*/ 19 h 117"/>
              <a:gd name="T70" fmla="*/ 50 w 126"/>
              <a:gd name="T71" fmla="*/ 24 h 117"/>
              <a:gd name="T72" fmla="*/ 49 w 126"/>
              <a:gd name="T73" fmla="*/ 26 h 117"/>
              <a:gd name="T74" fmla="*/ 45 w 126"/>
              <a:gd name="T75" fmla="*/ 35 h 117"/>
              <a:gd name="T76" fmla="*/ 41 w 126"/>
              <a:gd name="T77" fmla="*/ 31 h 117"/>
              <a:gd name="T78" fmla="*/ 31 w 126"/>
              <a:gd name="T79" fmla="*/ 29 h 117"/>
              <a:gd name="T80" fmla="*/ 22 w 126"/>
              <a:gd name="T81" fmla="*/ 57 h 117"/>
              <a:gd name="T82" fmla="*/ 28 w 126"/>
              <a:gd name="T83" fmla="*/ 44 h 117"/>
              <a:gd name="T84" fmla="*/ 22 w 126"/>
              <a:gd name="T85" fmla="*/ 57 h 117"/>
              <a:gd name="T86" fmla="*/ 63 w 126"/>
              <a:gd name="T87" fmla="*/ 57 h 117"/>
              <a:gd name="T88" fmla="*/ 57 w 126"/>
              <a:gd name="T89" fmla="*/ 32 h 117"/>
              <a:gd name="T90" fmla="*/ 48 w 126"/>
              <a:gd name="T91" fmla="*/ 57 h 117"/>
              <a:gd name="T92" fmla="*/ 54 w 126"/>
              <a:gd name="T93" fmla="*/ 46 h 117"/>
              <a:gd name="T94" fmla="*/ 48 w 126"/>
              <a:gd name="T95" fmla="*/ 57 h 117"/>
              <a:gd name="T96" fmla="*/ 45 w 126"/>
              <a:gd name="T97" fmla="*/ 57 h 117"/>
              <a:gd name="T98" fmla="*/ 39 w 126"/>
              <a:gd name="T99" fmla="*/ 43 h 117"/>
              <a:gd name="T100" fmla="*/ 82 w 126"/>
              <a:gd name="T101" fmla="*/ 67 h 117"/>
              <a:gd name="T102" fmla="*/ 73 w 126"/>
              <a:gd name="T103" fmla="*/ 41 h 117"/>
              <a:gd name="T104" fmla="*/ 61 w 126"/>
              <a:gd name="T105" fmla="*/ 71 h 117"/>
              <a:gd name="T106" fmla="*/ 66 w 126"/>
              <a:gd name="T107" fmla="*/ 93 h 117"/>
              <a:gd name="T108" fmla="*/ 73 w 126"/>
              <a:gd name="T109" fmla="*/ 117 h 117"/>
              <a:gd name="T110" fmla="*/ 101 w 126"/>
              <a:gd name="T111" fmla="*/ 110 h 117"/>
              <a:gd name="T112" fmla="*/ 98 w 126"/>
              <a:gd name="T113" fmla="*/ 66 h 117"/>
              <a:gd name="T114" fmla="*/ 97 w 126"/>
              <a:gd name="T115" fmla="*/ 61 h 117"/>
              <a:gd name="T116" fmla="*/ 89 w 126"/>
              <a:gd name="T117" fmla="*/ 63 h 117"/>
              <a:gd name="T118" fmla="*/ 83 w 126"/>
              <a:gd name="T119" fmla="*/ 58 h 117"/>
              <a:gd name="T120" fmla="*/ 3 w 126"/>
              <a:gd name="T121" fmla="*/ 31 h 117"/>
              <a:gd name="T122" fmla="*/ 6 w 126"/>
              <a:gd name="T123" fmla="*/ 53 h 117"/>
              <a:gd name="T124" fmla="*/ 3 w 126"/>
              <a:gd name="T125" fmla="*/ 3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17">
                <a:moveTo>
                  <a:pt x="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3" y="0"/>
                  <a:pt x="126" y="4"/>
                  <a:pt x="126" y="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82"/>
                  <a:pt x="123" y="86"/>
                  <a:pt x="118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3"/>
                  <a:pt x="114" y="80"/>
                  <a:pt x="114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"/>
                  <a:pt x="116" y="8"/>
                  <a:pt x="11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7"/>
                  <a:pt x="10" y="77"/>
                  <a:pt x="1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81"/>
                  <a:pt x="51" y="81"/>
                  <a:pt x="51" y="81"/>
                </a:cubicBezTo>
                <a:cubicBezTo>
                  <a:pt x="52" y="82"/>
                  <a:pt x="54" y="84"/>
                  <a:pt x="55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3" y="86"/>
                  <a:pt x="0" y="82"/>
                  <a:pt x="0" y="7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86" y="46"/>
                </a:moveTo>
                <a:cubicBezTo>
                  <a:pt x="86" y="48"/>
                  <a:pt x="86" y="48"/>
                  <a:pt x="86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86" y="46"/>
                  <a:pt x="86" y="46"/>
                  <a:pt x="86" y="46"/>
                </a:cubicBezTo>
                <a:close/>
                <a:moveTo>
                  <a:pt x="86" y="39"/>
                </a:moveTo>
                <a:cubicBezTo>
                  <a:pt x="86" y="41"/>
                  <a:pt x="86" y="41"/>
                  <a:pt x="86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86" y="39"/>
                  <a:pt x="86" y="39"/>
                  <a:pt x="86" y="39"/>
                </a:cubicBezTo>
                <a:close/>
                <a:moveTo>
                  <a:pt x="99" y="30"/>
                </a:moveTo>
                <a:cubicBezTo>
                  <a:pt x="99" y="32"/>
                  <a:pt x="99" y="32"/>
                  <a:pt x="99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9" y="30"/>
                  <a:pt x="99" y="30"/>
                  <a:pt x="99" y="30"/>
                </a:cubicBezTo>
                <a:close/>
                <a:moveTo>
                  <a:pt x="99" y="23"/>
                </a:moveTo>
                <a:cubicBezTo>
                  <a:pt x="99" y="25"/>
                  <a:pt x="99" y="25"/>
                  <a:pt x="99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99" y="23"/>
                  <a:pt x="99" y="23"/>
                  <a:pt x="99" y="23"/>
                </a:cubicBezTo>
                <a:close/>
                <a:moveTo>
                  <a:pt x="99" y="16"/>
                </a:moveTo>
                <a:cubicBezTo>
                  <a:pt x="99" y="18"/>
                  <a:pt x="99" y="18"/>
                  <a:pt x="99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99" y="16"/>
                  <a:pt x="99" y="16"/>
                  <a:pt x="99" y="16"/>
                </a:cubicBezTo>
                <a:close/>
                <a:moveTo>
                  <a:pt x="73" y="16"/>
                </a:moveTo>
                <a:cubicBezTo>
                  <a:pt x="73" y="34"/>
                  <a:pt x="73" y="34"/>
                  <a:pt x="7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16"/>
                  <a:pt x="95" y="16"/>
                  <a:pt x="95" y="16"/>
                </a:cubicBezTo>
                <a:cubicBezTo>
                  <a:pt x="73" y="16"/>
                  <a:pt x="73" y="16"/>
                  <a:pt x="73" y="16"/>
                </a:cubicBezTo>
                <a:close/>
                <a:moveTo>
                  <a:pt x="31" y="57"/>
                </a:moveTo>
                <a:cubicBezTo>
                  <a:pt x="37" y="57"/>
                  <a:pt x="37" y="57"/>
                  <a:pt x="37" y="57"/>
                </a:cubicBezTo>
                <a:cubicBezTo>
                  <a:pt x="37" y="40"/>
                  <a:pt x="37" y="40"/>
                  <a:pt x="37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57"/>
                  <a:pt x="31" y="57"/>
                  <a:pt x="31" y="57"/>
                </a:cubicBezTo>
                <a:close/>
                <a:moveTo>
                  <a:pt x="17" y="39"/>
                </a:moveTo>
                <a:cubicBezTo>
                  <a:pt x="19" y="43"/>
                  <a:pt x="19" y="43"/>
                  <a:pt x="19" y="43"/>
                </a:cubicBezTo>
                <a:cubicBezTo>
                  <a:pt x="31" y="34"/>
                  <a:pt x="31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39"/>
                  <a:pt x="51" y="39"/>
                  <a:pt x="51" y="39"/>
                </a:cubicBezTo>
                <a:cubicBezTo>
                  <a:pt x="53" y="28"/>
                  <a:pt x="53" y="28"/>
                  <a:pt x="53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62" y="26"/>
                  <a:pt x="62" y="26"/>
                  <a:pt x="62" y="26"/>
                </a:cubicBezTo>
                <a:cubicBezTo>
                  <a:pt x="67" y="22"/>
                  <a:pt x="67" y="22"/>
                  <a:pt x="67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23"/>
                  <a:pt x="56" y="23"/>
                  <a:pt x="56" y="23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36"/>
                  <a:pt x="47" y="36"/>
                  <a:pt x="47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0" y="30"/>
                  <a:pt x="40" y="30"/>
                  <a:pt x="40" y="30"/>
                </a:cubicBezTo>
                <a:cubicBezTo>
                  <a:pt x="31" y="29"/>
                  <a:pt x="31" y="29"/>
                  <a:pt x="31" y="29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22" y="57"/>
                </a:moveTo>
                <a:cubicBezTo>
                  <a:pt x="28" y="57"/>
                  <a:pt x="28" y="57"/>
                  <a:pt x="28" y="57"/>
                </a:cubicBezTo>
                <a:cubicBezTo>
                  <a:pt x="28" y="44"/>
                  <a:pt x="28" y="44"/>
                  <a:pt x="28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57"/>
                  <a:pt x="22" y="57"/>
                  <a:pt x="22" y="57"/>
                </a:cubicBezTo>
                <a:close/>
                <a:moveTo>
                  <a:pt x="57" y="57"/>
                </a:moveTo>
                <a:cubicBezTo>
                  <a:pt x="63" y="57"/>
                  <a:pt x="63" y="57"/>
                  <a:pt x="63" y="57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57"/>
                  <a:pt x="57" y="57"/>
                  <a:pt x="57" y="57"/>
                </a:cubicBezTo>
                <a:close/>
                <a:moveTo>
                  <a:pt x="48" y="57"/>
                </a:moveTo>
                <a:cubicBezTo>
                  <a:pt x="54" y="57"/>
                  <a:pt x="54" y="57"/>
                  <a:pt x="54" y="57"/>
                </a:cubicBezTo>
                <a:cubicBezTo>
                  <a:pt x="54" y="46"/>
                  <a:pt x="54" y="46"/>
                  <a:pt x="54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39" y="57"/>
                </a:moveTo>
                <a:cubicBezTo>
                  <a:pt x="45" y="57"/>
                  <a:pt x="45" y="57"/>
                  <a:pt x="45" y="57"/>
                </a:cubicBezTo>
                <a:cubicBezTo>
                  <a:pt x="45" y="43"/>
                  <a:pt x="45" y="43"/>
                  <a:pt x="45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57"/>
                  <a:pt x="39" y="57"/>
                  <a:pt x="39" y="57"/>
                </a:cubicBezTo>
                <a:close/>
                <a:moveTo>
                  <a:pt x="82" y="67"/>
                </a:moveTo>
                <a:cubicBezTo>
                  <a:pt x="82" y="59"/>
                  <a:pt x="81" y="50"/>
                  <a:pt x="80" y="42"/>
                </a:cubicBezTo>
                <a:cubicBezTo>
                  <a:pt x="78" y="41"/>
                  <a:pt x="75" y="41"/>
                  <a:pt x="73" y="41"/>
                </a:cubicBezTo>
                <a:cubicBezTo>
                  <a:pt x="72" y="55"/>
                  <a:pt x="73" y="68"/>
                  <a:pt x="72" y="82"/>
                </a:cubicBezTo>
                <a:cubicBezTo>
                  <a:pt x="70" y="77"/>
                  <a:pt x="68" y="73"/>
                  <a:pt x="61" y="71"/>
                </a:cubicBezTo>
                <a:cubicBezTo>
                  <a:pt x="60" y="73"/>
                  <a:pt x="59" y="73"/>
                  <a:pt x="58" y="75"/>
                </a:cubicBezTo>
                <a:cubicBezTo>
                  <a:pt x="62" y="80"/>
                  <a:pt x="65" y="87"/>
                  <a:pt x="66" y="93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10"/>
                  <a:pt x="71" y="114"/>
                  <a:pt x="73" y="117"/>
                </a:cubicBezTo>
                <a:cubicBezTo>
                  <a:pt x="82" y="116"/>
                  <a:pt x="89" y="116"/>
                  <a:pt x="99" y="116"/>
                </a:cubicBezTo>
                <a:cubicBezTo>
                  <a:pt x="99" y="114"/>
                  <a:pt x="100" y="112"/>
                  <a:pt x="101" y="110"/>
                </a:cubicBezTo>
                <a:cubicBezTo>
                  <a:pt x="103" y="99"/>
                  <a:pt x="105" y="78"/>
                  <a:pt x="105" y="67"/>
                </a:cubicBezTo>
                <a:cubicBezTo>
                  <a:pt x="102" y="67"/>
                  <a:pt x="101" y="66"/>
                  <a:pt x="98" y="66"/>
                </a:cubicBezTo>
                <a:cubicBezTo>
                  <a:pt x="98" y="67"/>
                  <a:pt x="97" y="72"/>
                  <a:pt x="97" y="73"/>
                </a:cubicBezTo>
                <a:cubicBezTo>
                  <a:pt x="97" y="69"/>
                  <a:pt x="97" y="65"/>
                  <a:pt x="97" y="61"/>
                </a:cubicBezTo>
                <a:cubicBezTo>
                  <a:pt x="94" y="61"/>
                  <a:pt x="92" y="61"/>
                  <a:pt x="90" y="60"/>
                </a:cubicBezTo>
                <a:cubicBezTo>
                  <a:pt x="90" y="61"/>
                  <a:pt x="90" y="62"/>
                  <a:pt x="89" y="63"/>
                </a:cubicBezTo>
                <a:cubicBezTo>
                  <a:pt x="89" y="62"/>
                  <a:pt x="89" y="60"/>
                  <a:pt x="89" y="58"/>
                </a:cubicBezTo>
                <a:cubicBezTo>
                  <a:pt x="87" y="58"/>
                  <a:pt x="85" y="58"/>
                  <a:pt x="83" y="58"/>
                </a:cubicBezTo>
                <a:cubicBezTo>
                  <a:pt x="83" y="61"/>
                  <a:pt x="83" y="64"/>
                  <a:pt x="82" y="67"/>
                </a:cubicBezTo>
                <a:close/>
                <a:moveTo>
                  <a:pt x="3" y="31"/>
                </a:moveTo>
                <a:cubicBezTo>
                  <a:pt x="3" y="53"/>
                  <a:pt x="3" y="53"/>
                  <a:pt x="3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31"/>
                  <a:pt x="6" y="31"/>
                  <a:pt x="6" y="31"/>
                </a:cubicBezTo>
                <a:lnTo>
                  <a:pt x="3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69595" y="2829560"/>
            <a:ext cx="11528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Спасибо за внимание !</a:t>
            </a:r>
            <a:endParaRPr lang="ru-RU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0"/>
            <a:ext cx="2310130" cy="25234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4572414" y="785966"/>
            <a:ext cx="6912464" cy="6072033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3035" y="383540"/>
            <a:ext cx="4270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Содержание</a:t>
            </a:r>
            <a:endParaRPr lang="en-US" altLang="zh-CN" sz="54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48355" y="1496060"/>
            <a:ext cx="32829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da-DK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95171" y="1318199"/>
            <a:ext cx="10152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altLang="zh-CN" sz="48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29691" y="2408713"/>
            <a:ext cx="36693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Цель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 задачи</a:t>
            </a:r>
            <a:endParaRPr lang="ru-RU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857914" y="2254189"/>
            <a:ext cx="10152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54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20070" y="3414553"/>
            <a:ext cx="366931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Методы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04783" y="3238439"/>
            <a:ext cx="10152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altLang="zh-CN" sz="48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632979" y="4394359"/>
            <a:ext cx="3669312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Результаты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da-DK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7692" y="4237295"/>
            <a:ext cx="10152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54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572635" y="384175"/>
            <a:ext cx="7350760" cy="6473825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>
            <a:off x="4837471" y="-10448"/>
            <a:ext cx="7354529" cy="6868447"/>
          </a:xfrm>
          <a:custGeom>
            <a:avLst/>
            <a:gdLst>
              <a:gd name="connsiteX0" fmla="*/ 0 w 7354529"/>
              <a:gd name="connsiteY0" fmla="*/ 6858000 h 6858000"/>
              <a:gd name="connsiteX1" fmla="*/ 1714500 w 7354529"/>
              <a:gd name="connsiteY1" fmla="*/ 0 h 6858000"/>
              <a:gd name="connsiteX2" fmla="*/ 5640029 w 7354529"/>
              <a:gd name="connsiteY2" fmla="*/ 0 h 6858000"/>
              <a:gd name="connsiteX3" fmla="*/ 7354529 w 7354529"/>
              <a:gd name="connsiteY3" fmla="*/ 6858000 h 6858000"/>
              <a:gd name="connsiteX4" fmla="*/ 0 w 7354529"/>
              <a:gd name="connsiteY4" fmla="*/ 6858000 h 6858000"/>
              <a:gd name="connsiteX0-1" fmla="*/ 0 w 7354529"/>
              <a:gd name="connsiteY0-2" fmla="*/ 6858000 h 6858000"/>
              <a:gd name="connsiteX1-3" fmla="*/ 1714500 w 7354529"/>
              <a:gd name="connsiteY1-4" fmla="*/ 0 h 6858000"/>
              <a:gd name="connsiteX2-5" fmla="*/ 7350842 w 7354529"/>
              <a:gd name="connsiteY2-6" fmla="*/ 0 h 6858000"/>
              <a:gd name="connsiteX3-7" fmla="*/ 7354529 w 7354529"/>
              <a:gd name="connsiteY3-8" fmla="*/ 6858000 h 6858000"/>
              <a:gd name="connsiteX4-9" fmla="*/ 0 w 7354529"/>
              <a:gd name="connsiteY4-10" fmla="*/ 6858000 h 6858000"/>
              <a:gd name="connsiteX0-11" fmla="*/ 0 w 7354529"/>
              <a:gd name="connsiteY0-12" fmla="*/ 6887497 h 6887497"/>
              <a:gd name="connsiteX1-13" fmla="*/ 3808771 w 7354529"/>
              <a:gd name="connsiteY1-14" fmla="*/ 0 h 6887497"/>
              <a:gd name="connsiteX2-15" fmla="*/ 7350842 w 7354529"/>
              <a:gd name="connsiteY2-16" fmla="*/ 29497 h 6887497"/>
              <a:gd name="connsiteX3-17" fmla="*/ 7354529 w 7354529"/>
              <a:gd name="connsiteY3-18" fmla="*/ 6887497 h 6887497"/>
              <a:gd name="connsiteX4-19" fmla="*/ 0 w 7354529"/>
              <a:gd name="connsiteY4-20" fmla="*/ 6887497 h 6887497"/>
              <a:gd name="connsiteX0-21" fmla="*/ 0 w 7354529"/>
              <a:gd name="connsiteY0-22" fmla="*/ 6868447 h 6868447"/>
              <a:gd name="connsiteX1-23" fmla="*/ 3808771 w 7354529"/>
              <a:gd name="connsiteY1-24" fmla="*/ 0 h 6868447"/>
              <a:gd name="connsiteX2-25" fmla="*/ 7350842 w 7354529"/>
              <a:gd name="connsiteY2-26" fmla="*/ 10447 h 6868447"/>
              <a:gd name="connsiteX3-27" fmla="*/ 7354529 w 7354529"/>
              <a:gd name="connsiteY3-28" fmla="*/ 6868447 h 6868447"/>
              <a:gd name="connsiteX4-29" fmla="*/ 0 w 7354529"/>
              <a:gd name="connsiteY4-30" fmla="*/ 6868447 h 6868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529" h="6868447">
                <a:moveTo>
                  <a:pt x="0" y="6868447"/>
                </a:moveTo>
                <a:lnTo>
                  <a:pt x="3808771" y="0"/>
                </a:lnTo>
                <a:lnTo>
                  <a:pt x="7350842" y="10447"/>
                </a:lnTo>
                <a:lnTo>
                  <a:pt x="7354529" y="6868447"/>
                </a:lnTo>
                <a:lnTo>
                  <a:pt x="0" y="6868447"/>
                </a:lnTo>
                <a:close/>
              </a:path>
            </a:pathLst>
          </a:custGeom>
          <a:blipFill dpi="0" rotWithShape="1">
            <a:blip r:embed="rId1"/>
            <a:srcRect/>
            <a:tile tx="190500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-163" y="5236150"/>
            <a:ext cx="10152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05</a:t>
            </a:r>
            <a:endParaRPr lang="zh-CN" altLang="en-US" sz="54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7255" y="5365115"/>
            <a:ext cx="4882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Выводы и п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ерспективы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da-DK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4296000" y="876300"/>
            <a:ext cx="3600000" cy="3600000"/>
          </a:xfrm>
          <a:prstGeom prst="diamond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71850" y="4572755"/>
            <a:ext cx="5448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Актуальность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исследования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10051" y="1745420"/>
            <a:ext cx="377189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11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>
            <a:spLocks noChangeAspect="1"/>
          </p:cNvSpPr>
          <p:nvPr/>
        </p:nvSpPr>
        <p:spPr>
          <a:xfrm flipV="1">
            <a:off x="4210051" y="772576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9507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Актуальность</a:t>
            </a:r>
            <a:r>
              <a:rPr lang="ru-RU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ru-RU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35" y="1227455"/>
            <a:ext cx="12191365" cy="381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7976" y="1685702"/>
            <a:ext cx="4592955" cy="232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10700" y="1685702"/>
            <a:ext cx="237363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735012" y="4036754"/>
            <a:ext cx="3459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када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стров</a:t>
            </a:r>
            <a:r>
              <a:rPr lang="ru-RU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ая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аэрофотосъёмк</a:t>
            </a:r>
            <a:r>
              <a:rPr lang="ru-RU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</a:t>
            </a:r>
            <a:endParaRPr lang="ru-RU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8803" y="4022063"/>
            <a:ext cx="3459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</a:t>
            </a:r>
            <a:r>
              <a:rPr lang="ru-RU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ск и учёт ди</a:t>
            </a:r>
            <a:r>
              <a:rPr lang="ru-RU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их живо</a:t>
            </a:r>
            <a:r>
              <a:rPr lang="ru-RU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ных</a:t>
            </a:r>
            <a:endParaRPr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72" y="1698453"/>
            <a:ext cx="4305300" cy="23291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514650" y="3999101"/>
            <a:ext cx="2125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тушение пожа</a:t>
            </a:r>
            <a:r>
              <a:rPr lang="ru-RU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</a:t>
            </a:r>
            <a:r>
              <a:rPr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ов</a:t>
            </a:r>
            <a:endParaRPr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2996" y="5151811"/>
            <a:ext cx="116960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последнее время большое внимание уделяется исследованиям, разработке и практическому применению квадрокоптеров.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4296000" y="876300"/>
            <a:ext cx="3600000" cy="3600000"/>
          </a:xfrm>
          <a:prstGeom prst="diamond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71850" y="4653400"/>
            <a:ext cx="5448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Цель </a:t>
            </a:r>
            <a:r>
              <a:rPr lang="ru-RU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 задачи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исследования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10051" y="1745420"/>
            <a:ext cx="377189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11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直角三角形 14"/>
          <p:cNvSpPr>
            <a:spLocks noChangeAspect="1"/>
          </p:cNvSpPr>
          <p:nvPr/>
        </p:nvSpPr>
        <p:spPr>
          <a:xfrm rot="5400000" flipV="1">
            <a:off x="6181948" y="772576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4745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Цель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исследования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3240136" y="1420372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58" name="任意多边形 57"/>
          <p:cNvSpPr/>
          <p:nvPr/>
        </p:nvSpPr>
        <p:spPr>
          <a:xfrm>
            <a:off x="1473580" y="1420372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59" name="任意多边形 58"/>
          <p:cNvSpPr/>
          <p:nvPr/>
        </p:nvSpPr>
        <p:spPr>
          <a:xfrm>
            <a:off x="2356468" y="3010996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60" name="任意多边形 59"/>
          <p:cNvSpPr/>
          <p:nvPr/>
        </p:nvSpPr>
        <p:spPr>
          <a:xfrm>
            <a:off x="583289" y="3010996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61" name="任意多边形 60"/>
          <p:cNvSpPr/>
          <p:nvPr/>
        </p:nvSpPr>
        <p:spPr>
          <a:xfrm>
            <a:off x="3242921" y="4601619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62" name="任意多边形 61"/>
          <p:cNvSpPr/>
          <p:nvPr/>
        </p:nvSpPr>
        <p:spPr>
          <a:xfrm>
            <a:off x="1467230" y="4595269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2712696" y="3619229"/>
            <a:ext cx="1035050" cy="792163"/>
          </a:xfrm>
          <a:custGeom>
            <a:avLst/>
            <a:gdLst>
              <a:gd name="T0" fmla="*/ 2 w 120"/>
              <a:gd name="T1" fmla="*/ 42 h 91"/>
              <a:gd name="T2" fmla="*/ 120 w 120"/>
              <a:gd name="T3" fmla="*/ 47 h 91"/>
              <a:gd name="T4" fmla="*/ 90 w 120"/>
              <a:gd name="T5" fmla="*/ 88 h 91"/>
              <a:gd name="T6" fmla="*/ 74 w 120"/>
              <a:gd name="T7" fmla="*/ 78 h 91"/>
              <a:gd name="T8" fmla="*/ 30 w 120"/>
              <a:gd name="T9" fmla="*/ 71 h 91"/>
              <a:gd name="T10" fmla="*/ 24 w 120"/>
              <a:gd name="T11" fmla="*/ 49 h 91"/>
              <a:gd name="T12" fmla="*/ 53 w 120"/>
              <a:gd name="T13" fmla="*/ 33 h 91"/>
              <a:gd name="T14" fmla="*/ 58 w 120"/>
              <a:gd name="T15" fmla="*/ 38 h 91"/>
              <a:gd name="T16" fmla="*/ 71 w 120"/>
              <a:gd name="T17" fmla="*/ 31 h 91"/>
              <a:gd name="T18" fmla="*/ 64 w 120"/>
              <a:gd name="T19" fmla="*/ 27 h 91"/>
              <a:gd name="T20" fmla="*/ 59 w 120"/>
              <a:gd name="T21" fmla="*/ 22 h 91"/>
              <a:gd name="T22" fmla="*/ 43 w 120"/>
              <a:gd name="T23" fmla="*/ 33 h 91"/>
              <a:gd name="T24" fmla="*/ 32 w 120"/>
              <a:gd name="T25" fmla="*/ 31 h 91"/>
              <a:gd name="T26" fmla="*/ 32 w 120"/>
              <a:gd name="T27" fmla="*/ 38 h 91"/>
              <a:gd name="T28" fmla="*/ 16 w 120"/>
              <a:gd name="T29" fmla="*/ 40 h 91"/>
              <a:gd name="T30" fmla="*/ 20 w 120"/>
              <a:gd name="T31" fmla="*/ 49 h 91"/>
              <a:gd name="T32" fmla="*/ 16 w 120"/>
              <a:gd name="T33" fmla="*/ 71 h 91"/>
              <a:gd name="T34" fmla="*/ 38 w 120"/>
              <a:gd name="T35" fmla="*/ 57 h 91"/>
              <a:gd name="T36" fmla="*/ 84 w 120"/>
              <a:gd name="T37" fmla="*/ 46 h 91"/>
              <a:gd name="T38" fmla="*/ 86 w 120"/>
              <a:gd name="T39" fmla="*/ 46 h 91"/>
              <a:gd name="T40" fmla="*/ 97 w 120"/>
              <a:gd name="T41" fmla="*/ 31 h 91"/>
              <a:gd name="T42" fmla="*/ 73 w 120"/>
              <a:gd name="T43" fmla="*/ 42 h 91"/>
              <a:gd name="T44" fmla="*/ 68 w 120"/>
              <a:gd name="T45" fmla="*/ 36 h 91"/>
              <a:gd name="T46" fmla="*/ 58 w 120"/>
              <a:gd name="T47" fmla="*/ 44 h 91"/>
              <a:gd name="T48" fmla="*/ 48 w 120"/>
              <a:gd name="T49" fmla="*/ 43 h 91"/>
              <a:gd name="T50" fmla="*/ 46 w 120"/>
              <a:gd name="T51" fmla="*/ 48 h 91"/>
              <a:gd name="T52" fmla="*/ 49 w 120"/>
              <a:gd name="T53" fmla="*/ 63 h 91"/>
              <a:gd name="T54" fmla="*/ 62 w 120"/>
              <a:gd name="T55" fmla="*/ 62 h 91"/>
              <a:gd name="T56" fmla="*/ 76 w 120"/>
              <a:gd name="T57" fmla="*/ 65 h 91"/>
              <a:gd name="T58" fmla="*/ 87 w 120"/>
              <a:gd name="T59" fmla="*/ 58 h 91"/>
              <a:gd name="T60" fmla="*/ 98 w 120"/>
              <a:gd name="T61" fmla="*/ 59 h 91"/>
              <a:gd name="T62" fmla="*/ 107 w 120"/>
              <a:gd name="T63" fmla="*/ 50 h 91"/>
              <a:gd name="T64" fmla="*/ 97 w 120"/>
              <a:gd name="T65" fmla="*/ 55 h 91"/>
              <a:gd name="T66" fmla="*/ 86 w 120"/>
              <a:gd name="T67" fmla="*/ 54 h 91"/>
              <a:gd name="T68" fmla="*/ 75 w 120"/>
              <a:gd name="T69" fmla="*/ 61 h 91"/>
              <a:gd name="T70" fmla="*/ 62 w 120"/>
              <a:gd name="T71" fmla="*/ 58 h 91"/>
              <a:gd name="T72" fmla="*/ 49 w 120"/>
              <a:gd name="T73" fmla="*/ 63 h 91"/>
              <a:gd name="T74" fmla="*/ 14 w 120"/>
              <a:gd name="T75" fmla="*/ 33 h 91"/>
              <a:gd name="T76" fmla="*/ 31 w 120"/>
              <a:gd name="T77" fmla="*/ 29 h 91"/>
              <a:gd name="T78" fmla="*/ 37 w 120"/>
              <a:gd name="T79" fmla="*/ 20 h 91"/>
              <a:gd name="T80" fmla="*/ 48 w 120"/>
              <a:gd name="T81" fmla="*/ 22 h 91"/>
              <a:gd name="T82" fmla="*/ 61 w 120"/>
              <a:gd name="T83" fmla="*/ 17 h 91"/>
              <a:gd name="T84" fmla="*/ 68 w 120"/>
              <a:gd name="T85" fmla="*/ 21 h 91"/>
              <a:gd name="T86" fmla="*/ 77 w 120"/>
              <a:gd name="T87" fmla="*/ 18 h 91"/>
              <a:gd name="T88" fmla="*/ 84 w 120"/>
              <a:gd name="T89" fmla="*/ 20 h 91"/>
              <a:gd name="T90" fmla="*/ 78 w 120"/>
              <a:gd name="T91" fmla="*/ 14 h 91"/>
              <a:gd name="T92" fmla="*/ 69 w 120"/>
              <a:gd name="T93" fmla="*/ 16 h 91"/>
              <a:gd name="T94" fmla="*/ 62 w 120"/>
              <a:gd name="T95" fmla="*/ 12 h 91"/>
              <a:gd name="T96" fmla="*/ 48 w 120"/>
              <a:gd name="T97" fmla="*/ 17 h 91"/>
              <a:gd name="T98" fmla="*/ 35 w 120"/>
              <a:gd name="T99" fmla="*/ 15 h 91"/>
              <a:gd name="T100" fmla="*/ 28 w 120"/>
              <a:gd name="T101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91">
                <a:moveTo>
                  <a:pt x="16" y="71"/>
                </a:moveTo>
                <a:cubicBezTo>
                  <a:pt x="5" y="66"/>
                  <a:pt x="0" y="56"/>
                  <a:pt x="2" y="42"/>
                </a:cubicBezTo>
                <a:cubicBezTo>
                  <a:pt x="1" y="37"/>
                  <a:pt x="13" y="16"/>
                  <a:pt x="49" y="8"/>
                </a:cubicBezTo>
                <a:cubicBezTo>
                  <a:pt x="85" y="0"/>
                  <a:pt x="120" y="31"/>
                  <a:pt x="120" y="47"/>
                </a:cubicBezTo>
                <a:cubicBezTo>
                  <a:pt x="120" y="58"/>
                  <a:pt x="105" y="68"/>
                  <a:pt x="88" y="74"/>
                </a:cubicBezTo>
                <a:cubicBezTo>
                  <a:pt x="90" y="88"/>
                  <a:pt x="90" y="88"/>
                  <a:pt x="9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74" y="78"/>
                  <a:pt x="74" y="78"/>
                  <a:pt x="74" y="78"/>
                </a:cubicBezTo>
                <a:cubicBezTo>
                  <a:pt x="60" y="81"/>
                  <a:pt x="47" y="81"/>
                  <a:pt x="42" y="79"/>
                </a:cubicBezTo>
                <a:cubicBezTo>
                  <a:pt x="35" y="77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6" y="66"/>
                  <a:pt x="24" y="55"/>
                  <a:pt x="24" y="49"/>
                </a:cubicBezTo>
                <a:cubicBezTo>
                  <a:pt x="30" y="44"/>
                  <a:pt x="37" y="40"/>
                  <a:pt x="45" y="36"/>
                </a:cubicBezTo>
                <a:cubicBezTo>
                  <a:pt x="47" y="35"/>
                  <a:pt x="50" y="34"/>
                  <a:pt x="53" y="33"/>
                </a:cubicBezTo>
                <a:cubicBezTo>
                  <a:pt x="54" y="39"/>
                  <a:pt x="54" y="39"/>
                  <a:pt x="54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6" y="31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9" y="27"/>
                  <a:pt x="67" y="27"/>
                  <a:pt x="64" y="27"/>
                </a:cubicBezTo>
                <a:cubicBezTo>
                  <a:pt x="64" y="21"/>
                  <a:pt x="64" y="21"/>
                  <a:pt x="64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9"/>
                  <a:pt x="48" y="30"/>
                  <a:pt x="43" y="33"/>
                </a:cubicBezTo>
                <a:cubicBezTo>
                  <a:pt x="40" y="34"/>
                  <a:pt x="38" y="35"/>
                  <a:pt x="35" y="36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1"/>
                  <a:pt x="25" y="43"/>
                  <a:pt x="22" y="46"/>
                </a:cubicBezTo>
                <a:cubicBezTo>
                  <a:pt x="16" y="40"/>
                  <a:pt x="16" y="40"/>
                  <a:pt x="16" y="40"/>
                </a:cubicBezTo>
                <a:cubicBezTo>
                  <a:pt x="13" y="44"/>
                  <a:pt x="13" y="44"/>
                  <a:pt x="13" y="44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5"/>
                  <a:pt x="22" y="65"/>
                  <a:pt x="2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6" y="54"/>
                </a:moveTo>
                <a:cubicBezTo>
                  <a:pt x="38" y="57"/>
                  <a:pt x="38" y="57"/>
                  <a:pt x="38" y="57"/>
                </a:cubicBezTo>
                <a:cubicBezTo>
                  <a:pt x="44" y="53"/>
                  <a:pt x="51" y="50"/>
                  <a:pt x="59" y="48"/>
                </a:cubicBezTo>
                <a:cubicBezTo>
                  <a:pt x="67" y="47"/>
                  <a:pt x="75" y="46"/>
                  <a:pt x="84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7" y="31"/>
                  <a:pt x="97" y="31"/>
                  <a:pt x="97" y="31"/>
                </a:cubicBezTo>
                <a:cubicBezTo>
                  <a:pt x="84" y="42"/>
                  <a:pt x="84" y="42"/>
                  <a:pt x="84" y="42"/>
                </a:cubicBezTo>
                <a:cubicBezTo>
                  <a:pt x="80" y="42"/>
                  <a:pt x="76" y="42"/>
                  <a:pt x="73" y="42"/>
                </a:cubicBezTo>
                <a:cubicBezTo>
                  <a:pt x="72" y="36"/>
                  <a:pt x="72" y="36"/>
                  <a:pt x="7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3"/>
                  <a:pt x="61" y="44"/>
                  <a:pt x="58" y="44"/>
                </a:cubicBezTo>
                <a:cubicBezTo>
                  <a:pt x="55" y="45"/>
                  <a:pt x="53" y="46"/>
                  <a:pt x="50" y="47"/>
                </a:cubicBezTo>
                <a:cubicBezTo>
                  <a:pt x="48" y="43"/>
                  <a:pt x="48" y="43"/>
                  <a:pt x="48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50"/>
                  <a:pt x="39" y="52"/>
                  <a:pt x="36" y="54"/>
                </a:cubicBezTo>
                <a:close/>
                <a:moveTo>
                  <a:pt x="49" y="63"/>
                </a:moveTo>
                <a:cubicBezTo>
                  <a:pt x="50" y="67"/>
                  <a:pt x="50" y="67"/>
                  <a:pt x="50" y="67"/>
                </a:cubicBezTo>
                <a:cubicBezTo>
                  <a:pt x="62" y="62"/>
                  <a:pt x="62" y="62"/>
                  <a:pt x="62" y="62"/>
                </a:cubicBezTo>
                <a:cubicBezTo>
                  <a:pt x="75" y="65"/>
                  <a:pt x="75" y="65"/>
                  <a:pt x="75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7" y="58"/>
                  <a:pt x="87" y="58"/>
                  <a:pt x="87" y="58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8"/>
                  <a:pt x="99" y="5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5" y="61"/>
                  <a:pt x="75" y="61"/>
                  <a:pt x="75" y="61"/>
                </a:cubicBezTo>
                <a:cubicBezTo>
                  <a:pt x="63" y="58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49" y="63"/>
                  <a:pt x="49" y="63"/>
                  <a:pt x="49" y="63"/>
                </a:cubicBezTo>
                <a:close/>
                <a:moveTo>
                  <a:pt x="13" y="29"/>
                </a:moveTo>
                <a:cubicBezTo>
                  <a:pt x="14" y="33"/>
                  <a:pt x="14" y="33"/>
                  <a:pt x="14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7" y="20"/>
                  <a:pt x="37" y="20"/>
                  <a:pt x="37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61" y="17"/>
                  <a:pt x="61" y="17"/>
                  <a:pt x="61" y="17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1" y="23"/>
                  <a:pt x="81" y="23"/>
                  <a:pt x="81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69" y="16"/>
                  <a:pt x="69" y="16"/>
                  <a:pt x="69" y="16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48" y="17"/>
                  <a:pt x="48" y="17"/>
                  <a:pt x="48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28" y="25"/>
                  <a:pt x="28" y="25"/>
                  <a:pt x="28" y="25"/>
                </a:cubicBezTo>
                <a:lnTo>
                  <a:pt x="13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9"/>
          <p:cNvSpPr>
            <a:spLocks noEditPoints="1"/>
          </p:cNvSpPr>
          <p:nvPr/>
        </p:nvSpPr>
        <p:spPr bwMode="auto">
          <a:xfrm>
            <a:off x="1963952" y="1972249"/>
            <a:ext cx="766763" cy="904875"/>
          </a:xfrm>
          <a:custGeom>
            <a:avLst/>
            <a:gdLst>
              <a:gd name="T0" fmla="*/ 6 w 106"/>
              <a:gd name="T1" fmla="*/ 110 h 126"/>
              <a:gd name="T2" fmla="*/ 10 w 106"/>
              <a:gd name="T3" fmla="*/ 124 h 126"/>
              <a:gd name="T4" fmla="*/ 22 w 106"/>
              <a:gd name="T5" fmla="*/ 122 h 126"/>
              <a:gd name="T6" fmla="*/ 6 w 106"/>
              <a:gd name="T7" fmla="*/ 110 h 126"/>
              <a:gd name="T8" fmla="*/ 33 w 106"/>
              <a:gd name="T9" fmla="*/ 116 h 126"/>
              <a:gd name="T10" fmla="*/ 34 w 106"/>
              <a:gd name="T11" fmla="*/ 123 h 126"/>
              <a:gd name="T12" fmla="*/ 34 w 106"/>
              <a:gd name="T13" fmla="*/ 123 h 126"/>
              <a:gd name="T14" fmla="*/ 29 w 106"/>
              <a:gd name="T15" fmla="*/ 124 h 126"/>
              <a:gd name="T16" fmla="*/ 3 w 106"/>
              <a:gd name="T17" fmla="*/ 104 h 126"/>
              <a:gd name="T18" fmla="*/ 2 w 106"/>
              <a:gd name="T19" fmla="*/ 98 h 126"/>
              <a:gd name="T20" fmla="*/ 2 w 106"/>
              <a:gd name="T21" fmla="*/ 98 h 126"/>
              <a:gd name="T22" fmla="*/ 7 w 106"/>
              <a:gd name="T23" fmla="*/ 97 h 126"/>
              <a:gd name="T24" fmla="*/ 33 w 106"/>
              <a:gd name="T25" fmla="*/ 116 h 126"/>
              <a:gd name="T26" fmla="*/ 90 w 106"/>
              <a:gd name="T27" fmla="*/ 62 h 126"/>
              <a:gd name="T28" fmla="*/ 106 w 106"/>
              <a:gd name="T29" fmla="*/ 62 h 126"/>
              <a:gd name="T30" fmla="*/ 106 w 106"/>
              <a:gd name="T31" fmla="*/ 54 h 126"/>
              <a:gd name="T32" fmla="*/ 90 w 106"/>
              <a:gd name="T33" fmla="*/ 54 h 126"/>
              <a:gd name="T34" fmla="*/ 90 w 106"/>
              <a:gd name="T35" fmla="*/ 62 h 126"/>
              <a:gd name="T36" fmla="*/ 31 w 106"/>
              <a:gd name="T37" fmla="*/ 19 h 126"/>
              <a:gd name="T38" fmla="*/ 23 w 106"/>
              <a:gd name="T39" fmla="*/ 5 h 126"/>
              <a:gd name="T40" fmla="*/ 16 w 106"/>
              <a:gd name="T41" fmla="*/ 9 h 126"/>
              <a:gd name="T42" fmla="*/ 24 w 106"/>
              <a:gd name="T43" fmla="*/ 23 h 126"/>
              <a:gd name="T44" fmla="*/ 31 w 106"/>
              <a:gd name="T45" fmla="*/ 19 h 126"/>
              <a:gd name="T46" fmla="*/ 52 w 106"/>
              <a:gd name="T47" fmla="*/ 16 h 126"/>
              <a:gd name="T48" fmla="*/ 52 w 106"/>
              <a:gd name="T49" fmla="*/ 0 h 126"/>
              <a:gd name="T50" fmla="*/ 45 w 106"/>
              <a:gd name="T51" fmla="*/ 0 h 126"/>
              <a:gd name="T52" fmla="*/ 45 w 106"/>
              <a:gd name="T53" fmla="*/ 16 h 126"/>
              <a:gd name="T54" fmla="*/ 52 w 106"/>
              <a:gd name="T55" fmla="*/ 16 h 126"/>
              <a:gd name="T56" fmla="*/ 86 w 106"/>
              <a:gd name="T57" fmla="*/ 40 h 126"/>
              <a:gd name="T58" fmla="*/ 100 w 106"/>
              <a:gd name="T59" fmla="*/ 32 h 126"/>
              <a:gd name="T60" fmla="*/ 96 w 106"/>
              <a:gd name="T61" fmla="*/ 26 h 126"/>
              <a:gd name="T62" fmla="*/ 83 w 106"/>
              <a:gd name="T63" fmla="*/ 34 h 126"/>
              <a:gd name="T64" fmla="*/ 86 w 106"/>
              <a:gd name="T65" fmla="*/ 40 h 126"/>
              <a:gd name="T66" fmla="*/ 72 w 106"/>
              <a:gd name="T67" fmla="*/ 24 h 126"/>
              <a:gd name="T68" fmla="*/ 81 w 106"/>
              <a:gd name="T69" fmla="*/ 10 h 126"/>
              <a:gd name="T70" fmla="*/ 74 w 106"/>
              <a:gd name="T71" fmla="*/ 6 h 126"/>
              <a:gd name="T72" fmla="*/ 66 w 106"/>
              <a:gd name="T73" fmla="*/ 20 h 126"/>
              <a:gd name="T74" fmla="*/ 72 w 106"/>
              <a:gd name="T75" fmla="*/ 24 h 126"/>
              <a:gd name="T76" fmla="*/ 39 w 106"/>
              <a:gd name="T77" fmla="*/ 105 h 126"/>
              <a:gd name="T78" fmla="*/ 41 w 106"/>
              <a:gd name="T79" fmla="*/ 112 h 126"/>
              <a:gd name="T80" fmla="*/ 41 w 106"/>
              <a:gd name="T81" fmla="*/ 112 h 126"/>
              <a:gd name="T82" fmla="*/ 35 w 106"/>
              <a:gd name="T83" fmla="*/ 113 h 126"/>
              <a:gd name="T84" fmla="*/ 9 w 106"/>
              <a:gd name="T85" fmla="*/ 93 h 126"/>
              <a:gd name="T86" fmla="*/ 8 w 106"/>
              <a:gd name="T87" fmla="*/ 87 h 126"/>
              <a:gd name="T88" fmla="*/ 8 w 106"/>
              <a:gd name="T89" fmla="*/ 87 h 126"/>
              <a:gd name="T90" fmla="*/ 14 w 106"/>
              <a:gd name="T91" fmla="*/ 86 h 126"/>
              <a:gd name="T92" fmla="*/ 39 w 106"/>
              <a:gd name="T93" fmla="*/ 105 h 126"/>
              <a:gd name="T94" fmla="*/ 65 w 106"/>
              <a:gd name="T95" fmla="*/ 29 h 126"/>
              <a:gd name="T96" fmla="*/ 23 w 106"/>
              <a:gd name="T97" fmla="*/ 38 h 126"/>
              <a:gd name="T98" fmla="*/ 18 w 106"/>
              <a:gd name="T99" fmla="*/ 83 h 126"/>
              <a:gd name="T100" fmla="*/ 42 w 106"/>
              <a:gd name="T101" fmla="*/ 96 h 126"/>
              <a:gd name="T102" fmla="*/ 78 w 106"/>
              <a:gd name="T103" fmla="*/ 70 h 126"/>
              <a:gd name="T104" fmla="*/ 65 w 106"/>
              <a:gd name="T105" fmla="*/ 29 h 126"/>
              <a:gd name="T106" fmla="*/ 29 w 106"/>
              <a:gd name="T107" fmla="*/ 68 h 126"/>
              <a:gd name="T108" fmla="*/ 58 w 106"/>
              <a:gd name="T109" fmla="*/ 34 h 126"/>
              <a:gd name="T110" fmla="*/ 29 w 106"/>
              <a:gd name="T111" fmla="*/ 6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26">
                <a:moveTo>
                  <a:pt x="6" y="110"/>
                </a:moveTo>
                <a:cubicBezTo>
                  <a:pt x="3" y="115"/>
                  <a:pt x="5" y="121"/>
                  <a:pt x="10" y="124"/>
                </a:cubicBezTo>
                <a:cubicBezTo>
                  <a:pt x="14" y="126"/>
                  <a:pt x="19" y="125"/>
                  <a:pt x="22" y="122"/>
                </a:cubicBezTo>
                <a:cubicBezTo>
                  <a:pt x="6" y="110"/>
                  <a:pt x="6" y="110"/>
                  <a:pt x="6" y="110"/>
                </a:cubicBezTo>
                <a:close/>
                <a:moveTo>
                  <a:pt x="33" y="116"/>
                </a:moveTo>
                <a:cubicBezTo>
                  <a:pt x="35" y="118"/>
                  <a:pt x="36" y="120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3" y="125"/>
                  <a:pt x="31" y="125"/>
                  <a:pt x="29" y="12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3"/>
                  <a:pt x="0" y="100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3" y="96"/>
                  <a:pt x="5" y="95"/>
                  <a:pt x="7" y="97"/>
                </a:cubicBezTo>
                <a:cubicBezTo>
                  <a:pt x="33" y="116"/>
                  <a:pt x="33" y="116"/>
                  <a:pt x="33" y="116"/>
                </a:cubicBezTo>
                <a:close/>
                <a:moveTo>
                  <a:pt x="90" y="62"/>
                </a:moveTo>
                <a:cubicBezTo>
                  <a:pt x="106" y="62"/>
                  <a:pt x="106" y="62"/>
                  <a:pt x="106" y="62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62"/>
                  <a:pt x="90" y="62"/>
                  <a:pt x="90" y="62"/>
                </a:cubicBezTo>
                <a:close/>
                <a:moveTo>
                  <a:pt x="31" y="19"/>
                </a:moveTo>
                <a:cubicBezTo>
                  <a:pt x="23" y="5"/>
                  <a:pt x="23" y="5"/>
                  <a:pt x="23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24" y="23"/>
                  <a:pt x="24" y="23"/>
                  <a:pt x="24" y="23"/>
                </a:cubicBezTo>
                <a:cubicBezTo>
                  <a:pt x="31" y="19"/>
                  <a:pt x="31" y="19"/>
                  <a:pt x="31" y="19"/>
                </a:cubicBezTo>
                <a:close/>
                <a:moveTo>
                  <a:pt x="52" y="16"/>
                </a:moveTo>
                <a:cubicBezTo>
                  <a:pt x="52" y="0"/>
                  <a:pt x="52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86" y="40"/>
                </a:moveTo>
                <a:cubicBezTo>
                  <a:pt x="100" y="32"/>
                  <a:pt x="100" y="32"/>
                  <a:pt x="100" y="32"/>
                </a:cubicBezTo>
                <a:cubicBezTo>
                  <a:pt x="96" y="26"/>
                  <a:pt x="96" y="26"/>
                  <a:pt x="96" y="26"/>
                </a:cubicBezTo>
                <a:cubicBezTo>
                  <a:pt x="83" y="34"/>
                  <a:pt x="83" y="34"/>
                  <a:pt x="83" y="34"/>
                </a:cubicBezTo>
                <a:cubicBezTo>
                  <a:pt x="86" y="40"/>
                  <a:pt x="86" y="40"/>
                  <a:pt x="86" y="40"/>
                </a:cubicBezTo>
                <a:close/>
                <a:moveTo>
                  <a:pt x="72" y="24"/>
                </a:moveTo>
                <a:cubicBezTo>
                  <a:pt x="81" y="10"/>
                  <a:pt x="81" y="10"/>
                  <a:pt x="81" y="10"/>
                </a:cubicBezTo>
                <a:cubicBezTo>
                  <a:pt x="74" y="6"/>
                  <a:pt x="74" y="6"/>
                  <a:pt x="74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72" y="24"/>
                  <a:pt x="72" y="24"/>
                  <a:pt x="72" y="24"/>
                </a:cubicBezTo>
                <a:close/>
                <a:moveTo>
                  <a:pt x="39" y="105"/>
                </a:moveTo>
                <a:cubicBezTo>
                  <a:pt x="41" y="107"/>
                  <a:pt x="42" y="109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9" y="114"/>
                  <a:pt x="37" y="114"/>
                  <a:pt x="35" y="113"/>
                </a:cubicBezTo>
                <a:cubicBezTo>
                  <a:pt x="9" y="93"/>
                  <a:pt x="9" y="93"/>
                  <a:pt x="9" y="93"/>
                </a:cubicBezTo>
                <a:cubicBezTo>
                  <a:pt x="7" y="92"/>
                  <a:pt x="7" y="89"/>
                  <a:pt x="8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9" y="85"/>
                  <a:pt x="12" y="84"/>
                  <a:pt x="14" y="86"/>
                </a:cubicBezTo>
                <a:cubicBezTo>
                  <a:pt x="39" y="105"/>
                  <a:pt x="39" y="105"/>
                  <a:pt x="39" y="105"/>
                </a:cubicBezTo>
                <a:close/>
                <a:moveTo>
                  <a:pt x="65" y="29"/>
                </a:moveTo>
                <a:cubicBezTo>
                  <a:pt x="50" y="20"/>
                  <a:pt x="31" y="25"/>
                  <a:pt x="23" y="38"/>
                </a:cubicBezTo>
                <a:cubicBezTo>
                  <a:pt x="15" y="52"/>
                  <a:pt x="26" y="68"/>
                  <a:pt x="18" y="83"/>
                </a:cubicBezTo>
                <a:cubicBezTo>
                  <a:pt x="42" y="96"/>
                  <a:pt x="42" y="96"/>
                  <a:pt x="42" y="96"/>
                </a:cubicBezTo>
                <a:cubicBezTo>
                  <a:pt x="51" y="83"/>
                  <a:pt x="70" y="84"/>
                  <a:pt x="78" y="70"/>
                </a:cubicBezTo>
                <a:cubicBezTo>
                  <a:pt x="86" y="56"/>
                  <a:pt x="80" y="38"/>
                  <a:pt x="65" y="29"/>
                </a:cubicBezTo>
                <a:close/>
                <a:moveTo>
                  <a:pt x="29" y="68"/>
                </a:moveTo>
                <a:cubicBezTo>
                  <a:pt x="27" y="43"/>
                  <a:pt x="31" y="27"/>
                  <a:pt x="58" y="34"/>
                </a:cubicBezTo>
                <a:cubicBezTo>
                  <a:pt x="39" y="45"/>
                  <a:pt x="35" y="46"/>
                  <a:pt x="29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3"/>
          <p:cNvSpPr>
            <a:spLocks noEditPoints="1"/>
          </p:cNvSpPr>
          <p:nvPr/>
        </p:nvSpPr>
        <p:spPr bwMode="auto">
          <a:xfrm>
            <a:off x="967833" y="3653361"/>
            <a:ext cx="978418" cy="723898"/>
          </a:xfrm>
          <a:custGeom>
            <a:avLst/>
            <a:gdLst>
              <a:gd name="T0" fmla="*/ 18 w 120"/>
              <a:gd name="T1" fmla="*/ 10 h 88"/>
              <a:gd name="T2" fmla="*/ 102 w 120"/>
              <a:gd name="T3" fmla="*/ 10 h 88"/>
              <a:gd name="T4" fmla="*/ 102 w 120"/>
              <a:gd name="T5" fmla="*/ 60 h 88"/>
              <a:gd name="T6" fmla="*/ 18 w 120"/>
              <a:gd name="T7" fmla="*/ 60 h 88"/>
              <a:gd name="T8" fmla="*/ 18 w 120"/>
              <a:gd name="T9" fmla="*/ 10 h 88"/>
              <a:gd name="T10" fmla="*/ 28 w 120"/>
              <a:gd name="T11" fmla="*/ 46 h 88"/>
              <a:gd name="T12" fmla="*/ 28 w 120"/>
              <a:gd name="T13" fmla="*/ 52 h 88"/>
              <a:gd name="T14" fmla="*/ 95 w 120"/>
              <a:gd name="T15" fmla="*/ 52 h 88"/>
              <a:gd name="T16" fmla="*/ 95 w 120"/>
              <a:gd name="T17" fmla="*/ 46 h 88"/>
              <a:gd name="T18" fmla="*/ 28 w 120"/>
              <a:gd name="T19" fmla="*/ 46 h 88"/>
              <a:gd name="T20" fmla="*/ 53 w 120"/>
              <a:gd name="T21" fmla="*/ 33 h 88"/>
              <a:gd name="T22" fmla="*/ 53 w 120"/>
              <a:gd name="T23" fmla="*/ 38 h 88"/>
              <a:gd name="T24" fmla="*/ 95 w 120"/>
              <a:gd name="T25" fmla="*/ 38 h 88"/>
              <a:gd name="T26" fmla="*/ 95 w 120"/>
              <a:gd name="T27" fmla="*/ 33 h 88"/>
              <a:gd name="T28" fmla="*/ 53 w 120"/>
              <a:gd name="T29" fmla="*/ 33 h 88"/>
              <a:gd name="T30" fmla="*/ 53 w 120"/>
              <a:gd name="T31" fmla="*/ 20 h 88"/>
              <a:gd name="T32" fmla="*/ 53 w 120"/>
              <a:gd name="T33" fmla="*/ 25 h 88"/>
              <a:gd name="T34" fmla="*/ 95 w 120"/>
              <a:gd name="T35" fmla="*/ 25 h 88"/>
              <a:gd name="T36" fmla="*/ 95 w 120"/>
              <a:gd name="T37" fmla="*/ 20 h 88"/>
              <a:gd name="T38" fmla="*/ 53 w 120"/>
              <a:gd name="T39" fmla="*/ 20 h 88"/>
              <a:gd name="T40" fmla="*/ 28 w 120"/>
              <a:gd name="T41" fmla="*/ 18 h 88"/>
              <a:gd name="T42" fmla="*/ 28 w 120"/>
              <a:gd name="T43" fmla="*/ 40 h 88"/>
              <a:gd name="T44" fmla="*/ 46 w 120"/>
              <a:gd name="T45" fmla="*/ 40 h 88"/>
              <a:gd name="T46" fmla="*/ 46 w 120"/>
              <a:gd name="T47" fmla="*/ 18 h 88"/>
              <a:gd name="T48" fmla="*/ 28 w 120"/>
              <a:gd name="T49" fmla="*/ 18 h 88"/>
              <a:gd name="T50" fmla="*/ 54 w 120"/>
              <a:gd name="T51" fmla="*/ 74 h 88"/>
              <a:gd name="T52" fmla="*/ 66 w 120"/>
              <a:gd name="T53" fmla="*/ 74 h 88"/>
              <a:gd name="T54" fmla="*/ 71 w 120"/>
              <a:gd name="T55" fmla="*/ 81 h 88"/>
              <a:gd name="T56" fmla="*/ 50 w 120"/>
              <a:gd name="T57" fmla="*/ 81 h 88"/>
              <a:gd name="T58" fmla="*/ 54 w 120"/>
              <a:gd name="T59" fmla="*/ 74 h 88"/>
              <a:gd name="T60" fmla="*/ 19 w 120"/>
              <a:gd name="T61" fmla="*/ 0 h 88"/>
              <a:gd name="T62" fmla="*/ 10 w 120"/>
              <a:gd name="T63" fmla="*/ 9 h 88"/>
              <a:gd name="T64" fmla="*/ 10 w 120"/>
              <a:gd name="T65" fmla="*/ 59 h 88"/>
              <a:gd name="T66" fmla="*/ 16 w 120"/>
              <a:gd name="T67" fmla="*/ 68 h 88"/>
              <a:gd name="T68" fmla="*/ 16 w 120"/>
              <a:gd name="T69" fmla="*/ 68 h 88"/>
              <a:gd name="T70" fmla="*/ 0 w 120"/>
              <a:gd name="T71" fmla="*/ 80 h 88"/>
              <a:gd name="T72" fmla="*/ 0 w 120"/>
              <a:gd name="T73" fmla="*/ 88 h 88"/>
              <a:gd name="T74" fmla="*/ 120 w 120"/>
              <a:gd name="T75" fmla="*/ 88 h 88"/>
              <a:gd name="T76" fmla="*/ 120 w 120"/>
              <a:gd name="T77" fmla="*/ 80 h 88"/>
              <a:gd name="T78" fmla="*/ 103 w 120"/>
              <a:gd name="T79" fmla="*/ 68 h 88"/>
              <a:gd name="T80" fmla="*/ 110 w 120"/>
              <a:gd name="T81" fmla="*/ 59 h 88"/>
              <a:gd name="T82" fmla="*/ 110 w 120"/>
              <a:gd name="T83" fmla="*/ 9 h 88"/>
              <a:gd name="T84" fmla="*/ 101 w 120"/>
              <a:gd name="T85" fmla="*/ 0 h 88"/>
              <a:gd name="T86" fmla="*/ 19 w 120"/>
              <a:gd name="T8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88">
                <a:moveTo>
                  <a:pt x="18" y="10"/>
                </a:moveTo>
                <a:cubicBezTo>
                  <a:pt x="102" y="10"/>
                  <a:pt x="102" y="10"/>
                  <a:pt x="102" y="1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28" y="46"/>
                </a:moveTo>
                <a:cubicBezTo>
                  <a:pt x="28" y="52"/>
                  <a:pt x="28" y="52"/>
                  <a:pt x="28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46"/>
                  <a:pt x="95" y="46"/>
                  <a:pt x="95" y="46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53" y="33"/>
                </a:moveTo>
                <a:cubicBezTo>
                  <a:pt x="53" y="38"/>
                  <a:pt x="53" y="38"/>
                  <a:pt x="53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3"/>
                  <a:pt x="95" y="33"/>
                  <a:pt x="95" y="33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0"/>
                </a:moveTo>
                <a:cubicBezTo>
                  <a:pt x="53" y="25"/>
                  <a:pt x="53" y="25"/>
                  <a:pt x="53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5" y="20"/>
                  <a:pt x="95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28" y="18"/>
                </a:moveTo>
                <a:cubicBezTo>
                  <a:pt x="28" y="40"/>
                  <a:pt x="28" y="40"/>
                  <a:pt x="2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8"/>
                  <a:pt x="46" y="18"/>
                  <a:pt x="46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54" y="74"/>
                </a:moveTo>
                <a:cubicBezTo>
                  <a:pt x="66" y="74"/>
                  <a:pt x="66" y="74"/>
                  <a:pt x="66" y="74"/>
                </a:cubicBezTo>
                <a:cubicBezTo>
                  <a:pt x="71" y="81"/>
                  <a:pt x="71" y="81"/>
                  <a:pt x="7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4" y="74"/>
                  <a:pt x="54" y="74"/>
                  <a:pt x="54" y="74"/>
                </a:cubicBezTo>
                <a:close/>
                <a:moveTo>
                  <a:pt x="19" y="0"/>
                </a:moveTo>
                <a:cubicBezTo>
                  <a:pt x="14" y="0"/>
                  <a:pt x="10" y="4"/>
                  <a:pt x="10" y="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3"/>
                  <a:pt x="13" y="66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07" y="67"/>
                  <a:pt x="110" y="63"/>
                  <a:pt x="110" y="5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7"/>
          <p:cNvSpPr>
            <a:spLocks noEditPoints="1"/>
          </p:cNvSpPr>
          <p:nvPr/>
        </p:nvSpPr>
        <p:spPr bwMode="auto">
          <a:xfrm>
            <a:off x="1920147" y="5090800"/>
            <a:ext cx="841672" cy="1017568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3667653" y="5137639"/>
            <a:ext cx="968366" cy="879712"/>
          </a:xfrm>
          <a:custGeom>
            <a:avLst/>
            <a:gdLst>
              <a:gd name="T0" fmla="*/ 218 w 284"/>
              <a:gd name="T1" fmla="*/ 0 h 258"/>
              <a:gd name="T2" fmla="*/ 230 w 284"/>
              <a:gd name="T3" fmla="*/ 13 h 258"/>
              <a:gd name="T4" fmla="*/ 209 w 284"/>
              <a:gd name="T5" fmla="*/ 76 h 258"/>
              <a:gd name="T6" fmla="*/ 49 w 284"/>
              <a:gd name="T7" fmla="*/ 22 h 258"/>
              <a:gd name="T8" fmla="*/ 61 w 284"/>
              <a:gd name="T9" fmla="*/ 32 h 258"/>
              <a:gd name="T10" fmla="*/ 80 w 284"/>
              <a:gd name="T11" fmla="*/ 49 h 258"/>
              <a:gd name="T12" fmla="*/ 49 w 284"/>
              <a:gd name="T13" fmla="*/ 61 h 258"/>
              <a:gd name="T14" fmla="*/ 61 w 284"/>
              <a:gd name="T15" fmla="*/ 68 h 258"/>
              <a:gd name="T16" fmla="*/ 80 w 284"/>
              <a:gd name="T17" fmla="*/ 85 h 258"/>
              <a:gd name="T18" fmla="*/ 49 w 284"/>
              <a:gd name="T19" fmla="*/ 98 h 258"/>
              <a:gd name="T20" fmla="*/ 61 w 284"/>
              <a:gd name="T21" fmla="*/ 107 h 258"/>
              <a:gd name="T22" fmla="*/ 80 w 284"/>
              <a:gd name="T23" fmla="*/ 122 h 258"/>
              <a:gd name="T24" fmla="*/ 49 w 284"/>
              <a:gd name="T25" fmla="*/ 136 h 258"/>
              <a:gd name="T26" fmla="*/ 61 w 284"/>
              <a:gd name="T27" fmla="*/ 144 h 258"/>
              <a:gd name="T28" fmla="*/ 80 w 284"/>
              <a:gd name="T29" fmla="*/ 158 h 258"/>
              <a:gd name="T30" fmla="*/ 49 w 284"/>
              <a:gd name="T31" fmla="*/ 173 h 258"/>
              <a:gd name="T32" fmla="*/ 61 w 284"/>
              <a:gd name="T33" fmla="*/ 182 h 258"/>
              <a:gd name="T34" fmla="*/ 80 w 284"/>
              <a:gd name="T35" fmla="*/ 197 h 258"/>
              <a:gd name="T36" fmla="*/ 49 w 284"/>
              <a:gd name="T37" fmla="*/ 212 h 258"/>
              <a:gd name="T38" fmla="*/ 49 w 284"/>
              <a:gd name="T39" fmla="*/ 236 h 258"/>
              <a:gd name="T40" fmla="*/ 209 w 284"/>
              <a:gd name="T41" fmla="*/ 187 h 258"/>
              <a:gd name="T42" fmla="*/ 230 w 284"/>
              <a:gd name="T43" fmla="*/ 248 h 258"/>
              <a:gd name="T44" fmla="*/ 218 w 284"/>
              <a:gd name="T45" fmla="*/ 258 h 258"/>
              <a:gd name="T46" fmla="*/ 27 w 284"/>
              <a:gd name="T47" fmla="*/ 258 h 258"/>
              <a:gd name="T48" fmla="*/ 27 w 284"/>
              <a:gd name="T49" fmla="*/ 229 h 258"/>
              <a:gd name="T50" fmla="*/ 0 w 284"/>
              <a:gd name="T51" fmla="*/ 209 h 258"/>
              <a:gd name="T52" fmla="*/ 27 w 284"/>
              <a:gd name="T53" fmla="*/ 190 h 258"/>
              <a:gd name="T54" fmla="*/ 0 w 284"/>
              <a:gd name="T55" fmla="*/ 170 h 258"/>
              <a:gd name="T56" fmla="*/ 27 w 284"/>
              <a:gd name="T57" fmla="*/ 153 h 258"/>
              <a:gd name="T58" fmla="*/ 0 w 284"/>
              <a:gd name="T59" fmla="*/ 134 h 258"/>
              <a:gd name="T60" fmla="*/ 27 w 284"/>
              <a:gd name="T61" fmla="*/ 117 h 258"/>
              <a:gd name="T62" fmla="*/ 0 w 284"/>
              <a:gd name="T63" fmla="*/ 95 h 258"/>
              <a:gd name="T64" fmla="*/ 27 w 284"/>
              <a:gd name="T65" fmla="*/ 81 h 258"/>
              <a:gd name="T66" fmla="*/ 0 w 284"/>
              <a:gd name="T67" fmla="*/ 59 h 258"/>
              <a:gd name="T68" fmla="*/ 27 w 284"/>
              <a:gd name="T69" fmla="*/ 13 h 258"/>
              <a:gd name="T70" fmla="*/ 39 w 284"/>
              <a:gd name="T71" fmla="*/ 0 h 258"/>
              <a:gd name="T72" fmla="*/ 131 w 284"/>
              <a:gd name="T73" fmla="*/ 207 h 258"/>
              <a:gd name="T74" fmla="*/ 165 w 284"/>
              <a:gd name="T75" fmla="*/ 204 h 258"/>
              <a:gd name="T76" fmla="*/ 134 w 284"/>
              <a:gd name="T77" fmla="*/ 170 h 258"/>
              <a:gd name="T78" fmla="*/ 131 w 284"/>
              <a:gd name="T79" fmla="*/ 207 h 258"/>
              <a:gd name="T80" fmla="*/ 252 w 284"/>
              <a:gd name="T81" fmla="*/ 56 h 258"/>
              <a:gd name="T82" fmla="*/ 180 w 284"/>
              <a:gd name="T83" fmla="*/ 190 h 258"/>
              <a:gd name="T84" fmla="*/ 252 w 284"/>
              <a:gd name="T85" fmla="*/ 5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4" h="258">
                <a:moveTo>
                  <a:pt x="39" y="0"/>
                </a:moveTo>
                <a:lnTo>
                  <a:pt x="218" y="0"/>
                </a:lnTo>
                <a:lnTo>
                  <a:pt x="230" y="0"/>
                </a:lnTo>
                <a:lnTo>
                  <a:pt x="230" y="13"/>
                </a:lnTo>
                <a:lnTo>
                  <a:pt x="230" y="54"/>
                </a:lnTo>
                <a:lnTo>
                  <a:pt x="209" y="76"/>
                </a:lnTo>
                <a:lnTo>
                  <a:pt x="209" y="22"/>
                </a:lnTo>
                <a:lnTo>
                  <a:pt x="49" y="22"/>
                </a:lnTo>
                <a:lnTo>
                  <a:pt x="49" y="37"/>
                </a:lnTo>
                <a:lnTo>
                  <a:pt x="61" y="32"/>
                </a:lnTo>
                <a:lnTo>
                  <a:pt x="71" y="30"/>
                </a:lnTo>
                <a:lnTo>
                  <a:pt x="80" y="49"/>
                </a:lnTo>
                <a:lnTo>
                  <a:pt x="71" y="54"/>
                </a:lnTo>
                <a:lnTo>
                  <a:pt x="49" y="61"/>
                </a:lnTo>
                <a:lnTo>
                  <a:pt x="49" y="73"/>
                </a:lnTo>
                <a:lnTo>
                  <a:pt x="61" y="68"/>
                </a:lnTo>
                <a:lnTo>
                  <a:pt x="71" y="66"/>
                </a:lnTo>
                <a:lnTo>
                  <a:pt x="80" y="85"/>
                </a:lnTo>
                <a:lnTo>
                  <a:pt x="71" y="90"/>
                </a:lnTo>
                <a:lnTo>
                  <a:pt x="49" y="98"/>
                </a:lnTo>
                <a:lnTo>
                  <a:pt x="49" y="112"/>
                </a:lnTo>
                <a:lnTo>
                  <a:pt x="61" y="107"/>
                </a:lnTo>
                <a:lnTo>
                  <a:pt x="71" y="102"/>
                </a:lnTo>
                <a:lnTo>
                  <a:pt x="80" y="122"/>
                </a:lnTo>
                <a:lnTo>
                  <a:pt x="71" y="127"/>
                </a:lnTo>
                <a:lnTo>
                  <a:pt x="49" y="136"/>
                </a:lnTo>
                <a:lnTo>
                  <a:pt x="49" y="148"/>
                </a:lnTo>
                <a:lnTo>
                  <a:pt x="61" y="144"/>
                </a:lnTo>
                <a:lnTo>
                  <a:pt x="71" y="139"/>
                </a:lnTo>
                <a:lnTo>
                  <a:pt x="80" y="158"/>
                </a:lnTo>
                <a:lnTo>
                  <a:pt x="71" y="163"/>
                </a:lnTo>
                <a:lnTo>
                  <a:pt x="49" y="173"/>
                </a:lnTo>
                <a:lnTo>
                  <a:pt x="49" y="187"/>
                </a:lnTo>
                <a:lnTo>
                  <a:pt x="61" y="182"/>
                </a:lnTo>
                <a:lnTo>
                  <a:pt x="71" y="178"/>
                </a:lnTo>
                <a:lnTo>
                  <a:pt x="80" y="197"/>
                </a:lnTo>
                <a:lnTo>
                  <a:pt x="71" y="202"/>
                </a:lnTo>
                <a:lnTo>
                  <a:pt x="49" y="212"/>
                </a:lnTo>
                <a:lnTo>
                  <a:pt x="49" y="229"/>
                </a:lnTo>
                <a:lnTo>
                  <a:pt x="49" y="236"/>
                </a:lnTo>
                <a:lnTo>
                  <a:pt x="209" y="236"/>
                </a:lnTo>
                <a:lnTo>
                  <a:pt x="209" y="187"/>
                </a:lnTo>
                <a:lnTo>
                  <a:pt x="230" y="165"/>
                </a:lnTo>
                <a:lnTo>
                  <a:pt x="230" y="248"/>
                </a:lnTo>
                <a:lnTo>
                  <a:pt x="230" y="258"/>
                </a:lnTo>
                <a:lnTo>
                  <a:pt x="218" y="258"/>
                </a:lnTo>
                <a:lnTo>
                  <a:pt x="39" y="258"/>
                </a:lnTo>
                <a:lnTo>
                  <a:pt x="27" y="258"/>
                </a:lnTo>
                <a:lnTo>
                  <a:pt x="27" y="248"/>
                </a:lnTo>
                <a:lnTo>
                  <a:pt x="27" y="229"/>
                </a:lnTo>
                <a:lnTo>
                  <a:pt x="5" y="229"/>
                </a:lnTo>
                <a:lnTo>
                  <a:pt x="0" y="209"/>
                </a:lnTo>
                <a:lnTo>
                  <a:pt x="27" y="197"/>
                </a:lnTo>
                <a:lnTo>
                  <a:pt x="27" y="190"/>
                </a:lnTo>
                <a:lnTo>
                  <a:pt x="5" y="190"/>
                </a:lnTo>
                <a:lnTo>
                  <a:pt x="0" y="170"/>
                </a:lnTo>
                <a:lnTo>
                  <a:pt x="27" y="158"/>
                </a:lnTo>
                <a:lnTo>
                  <a:pt x="27" y="153"/>
                </a:lnTo>
                <a:lnTo>
                  <a:pt x="5" y="153"/>
                </a:lnTo>
                <a:lnTo>
                  <a:pt x="0" y="134"/>
                </a:lnTo>
                <a:lnTo>
                  <a:pt x="27" y="122"/>
                </a:lnTo>
                <a:lnTo>
                  <a:pt x="27" y="117"/>
                </a:lnTo>
                <a:lnTo>
                  <a:pt x="5" y="117"/>
                </a:lnTo>
                <a:lnTo>
                  <a:pt x="0" y="95"/>
                </a:lnTo>
                <a:lnTo>
                  <a:pt x="27" y="83"/>
                </a:lnTo>
                <a:lnTo>
                  <a:pt x="27" y="81"/>
                </a:lnTo>
                <a:lnTo>
                  <a:pt x="5" y="81"/>
                </a:lnTo>
                <a:lnTo>
                  <a:pt x="0" y="59"/>
                </a:lnTo>
                <a:lnTo>
                  <a:pt x="27" y="47"/>
                </a:lnTo>
                <a:lnTo>
                  <a:pt x="27" y="13"/>
                </a:lnTo>
                <a:lnTo>
                  <a:pt x="27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131" y="207"/>
                </a:moveTo>
                <a:lnTo>
                  <a:pt x="148" y="204"/>
                </a:lnTo>
                <a:lnTo>
                  <a:pt x="165" y="204"/>
                </a:lnTo>
                <a:lnTo>
                  <a:pt x="150" y="187"/>
                </a:lnTo>
                <a:lnTo>
                  <a:pt x="134" y="170"/>
                </a:lnTo>
                <a:lnTo>
                  <a:pt x="131" y="187"/>
                </a:lnTo>
                <a:lnTo>
                  <a:pt x="131" y="207"/>
                </a:lnTo>
                <a:lnTo>
                  <a:pt x="131" y="207"/>
                </a:lnTo>
                <a:close/>
                <a:moveTo>
                  <a:pt x="252" y="56"/>
                </a:moveTo>
                <a:lnTo>
                  <a:pt x="148" y="158"/>
                </a:lnTo>
                <a:lnTo>
                  <a:pt x="180" y="190"/>
                </a:lnTo>
                <a:lnTo>
                  <a:pt x="284" y="90"/>
                </a:lnTo>
                <a:lnTo>
                  <a:pt x="25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5"/>
          <p:cNvSpPr>
            <a:spLocks noEditPoints="1"/>
          </p:cNvSpPr>
          <p:nvPr/>
        </p:nvSpPr>
        <p:spPr bwMode="auto">
          <a:xfrm>
            <a:off x="3704947" y="2063935"/>
            <a:ext cx="817884" cy="721502"/>
          </a:xfrm>
          <a:custGeom>
            <a:avLst/>
            <a:gdLst>
              <a:gd name="T0" fmla="*/ 75 w 123"/>
              <a:gd name="T1" fmla="*/ 10 h 108"/>
              <a:gd name="T2" fmla="*/ 44 w 123"/>
              <a:gd name="T3" fmla="*/ 12 h 108"/>
              <a:gd name="T4" fmla="*/ 6 w 123"/>
              <a:gd name="T5" fmla="*/ 59 h 108"/>
              <a:gd name="T6" fmla="*/ 57 w 123"/>
              <a:gd name="T7" fmla="*/ 98 h 108"/>
              <a:gd name="T8" fmla="*/ 88 w 123"/>
              <a:gd name="T9" fmla="*/ 68 h 108"/>
              <a:gd name="T10" fmla="*/ 82 w 123"/>
              <a:gd name="T11" fmla="*/ 60 h 108"/>
              <a:gd name="T12" fmla="*/ 74 w 123"/>
              <a:gd name="T13" fmla="*/ 39 h 108"/>
              <a:gd name="T14" fmla="*/ 40 w 123"/>
              <a:gd name="T15" fmla="*/ 78 h 108"/>
              <a:gd name="T16" fmla="*/ 40 w 123"/>
              <a:gd name="T17" fmla="*/ 94 h 108"/>
              <a:gd name="T18" fmla="*/ 40 w 123"/>
              <a:gd name="T19" fmla="*/ 78 h 108"/>
              <a:gd name="T20" fmla="*/ 33 w 123"/>
              <a:gd name="T21" fmla="*/ 65 h 108"/>
              <a:gd name="T22" fmla="*/ 15 w 123"/>
              <a:gd name="T23" fmla="*/ 65 h 108"/>
              <a:gd name="T24" fmla="*/ 32 w 123"/>
              <a:gd name="T25" fmla="*/ 35 h 108"/>
              <a:gd name="T26" fmla="*/ 32 w 123"/>
              <a:gd name="T27" fmla="*/ 52 h 108"/>
              <a:gd name="T28" fmla="*/ 32 w 123"/>
              <a:gd name="T29" fmla="*/ 35 h 108"/>
              <a:gd name="T30" fmla="*/ 110 w 123"/>
              <a:gd name="T31" fmla="*/ 0 h 108"/>
              <a:gd name="T32" fmla="*/ 113 w 123"/>
              <a:gd name="T33" fmla="*/ 40 h 108"/>
              <a:gd name="T34" fmla="*/ 104 w 123"/>
              <a:gd name="T35" fmla="*/ 43 h 108"/>
              <a:gd name="T36" fmla="*/ 110 w 123"/>
              <a:gd name="T37" fmla="*/ 101 h 108"/>
              <a:gd name="T38" fmla="*/ 104 w 123"/>
              <a:gd name="T39" fmla="*/ 43 h 108"/>
              <a:gd name="T40" fmla="*/ 110 w 123"/>
              <a:gd name="T41" fmla="*/ 6 h 108"/>
              <a:gd name="T42" fmla="*/ 100 w 123"/>
              <a:gd name="T43" fmla="*/ 24 h 108"/>
              <a:gd name="T44" fmla="*/ 78 w 123"/>
              <a:gd name="T45" fmla="*/ 6 h 108"/>
              <a:gd name="T46" fmla="*/ 79 w 123"/>
              <a:gd name="T47" fmla="*/ 41 h 108"/>
              <a:gd name="T48" fmla="*/ 83 w 123"/>
              <a:gd name="T49" fmla="*/ 55 h 108"/>
              <a:gd name="T50" fmla="*/ 93 w 123"/>
              <a:gd name="T51" fmla="*/ 68 h 108"/>
              <a:gd name="T52" fmla="*/ 59 w 123"/>
              <a:gd name="T53" fmla="*/ 103 h 108"/>
              <a:gd name="T54" fmla="*/ 1 w 123"/>
              <a:gd name="T55" fmla="*/ 58 h 108"/>
              <a:gd name="T56" fmla="*/ 41 w 123"/>
              <a:gd name="T57" fmla="*/ 7 h 108"/>
              <a:gd name="T58" fmla="*/ 78 w 123"/>
              <a:gd name="T59" fmla="*/ 6 h 108"/>
              <a:gd name="T60" fmla="*/ 69 w 123"/>
              <a:gd name="T61" fmla="*/ 30 h 108"/>
              <a:gd name="T62" fmla="*/ 60 w 123"/>
              <a:gd name="T63" fmla="*/ 35 h 108"/>
              <a:gd name="T64" fmla="*/ 52 w 123"/>
              <a:gd name="T65" fmla="*/ 35 h 108"/>
              <a:gd name="T66" fmla="*/ 46 w 123"/>
              <a:gd name="T67" fmla="*/ 29 h 108"/>
              <a:gd name="T68" fmla="*/ 49 w 123"/>
              <a:gd name="T69" fmla="*/ 20 h 108"/>
              <a:gd name="T70" fmla="*/ 58 w 123"/>
              <a:gd name="T71" fmla="*/ 15 h 108"/>
              <a:gd name="T72" fmla="*/ 71 w 123"/>
              <a:gd name="T73" fmla="*/ 21 h 108"/>
              <a:gd name="T74" fmla="*/ 64 w 123"/>
              <a:gd name="T75" fmla="*/ 26 h 108"/>
              <a:gd name="T76" fmla="*/ 59 w 123"/>
              <a:gd name="T77" fmla="*/ 30 h 108"/>
              <a:gd name="T78" fmla="*/ 54 w 123"/>
              <a:gd name="T79" fmla="*/ 30 h 108"/>
              <a:gd name="T80" fmla="*/ 52 w 123"/>
              <a:gd name="T81" fmla="*/ 28 h 108"/>
              <a:gd name="T82" fmla="*/ 53 w 123"/>
              <a:gd name="T83" fmla="*/ 24 h 108"/>
              <a:gd name="T84" fmla="*/ 59 w 123"/>
              <a:gd name="T85" fmla="*/ 20 h 108"/>
              <a:gd name="T86" fmla="*/ 66 w 123"/>
              <a:gd name="T87" fmla="*/ 22 h 108"/>
              <a:gd name="T88" fmla="*/ 64 w 123"/>
              <a:gd name="T89" fmla="*/ 2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108">
                <a:moveTo>
                  <a:pt x="78" y="16"/>
                </a:moveTo>
                <a:cubicBezTo>
                  <a:pt x="78" y="14"/>
                  <a:pt x="76" y="12"/>
                  <a:pt x="75" y="10"/>
                </a:cubicBezTo>
                <a:cubicBezTo>
                  <a:pt x="73" y="9"/>
                  <a:pt x="70" y="7"/>
                  <a:pt x="67" y="7"/>
                </a:cubicBezTo>
                <a:cubicBezTo>
                  <a:pt x="60" y="6"/>
                  <a:pt x="52" y="8"/>
                  <a:pt x="44" y="12"/>
                </a:cubicBezTo>
                <a:cubicBezTo>
                  <a:pt x="34" y="16"/>
                  <a:pt x="25" y="23"/>
                  <a:pt x="20" y="30"/>
                </a:cubicBezTo>
                <a:cubicBezTo>
                  <a:pt x="12" y="39"/>
                  <a:pt x="7" y="50"/>
                  <a:pt x="6" y="59"/>
                </a:cubicBezTo>
                <a:cubicBezTo>
                  <a:pt x="5" y="69"/>
                  <a:pt x="8" y="78"/>
                  <a:pt x="13" y="86"/>
                </a:cubicBezTo>
                <a:cubicBezTo>
                  <a:pt x="25" y="102"/>
                  <a:pt x="42" y="103"/>
                  <a:pt x="57" y="98"/>
                </a:cubicBezTo>
                <a:cubicBezTo>
                  <a:pt x="66" y="94"/>
                  <a:pt x="73" y="89"/>
                  <a:pt x="79" y="84"/>
                </a:cubicBezTo>
                <a:cubicBezTo>
                  <a:pt x="85" y="78"/>
                  <a:pt x="88" y="72"/>
                  <a:pt x="88" y="68"/>
                </a:cubicBezTo>
                <a:cubicBezTo>
                  <a:pt x="88" y="65"/>
                  <a:pt x="86" y="62"/>
                  <a:pt x="8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70" y="57"/>
                  <a:pt x="69" y="52"/>
                  <a:pt x="71" y="45"/>
                </a:cubicBezTo>
                <a:cubicBezTo>
                  <a:pt x="72" y="43"/>
                  <a:pt x="73" y="41"/>
                  <a:pt x="74" y="39"/>
                </a:cubicBezTo>
                <a:cubicBezTo>
                  <a:pt x="77" y="33"/>
                  <a:pt x="80" y="25"/>
                  <a:pt x="78" y="16"/>
                </a:cubicBezTo>
                <a:close/>
                <a:moveTo>
                  <a:pt x="40" y="78"/>
                </a:moveTo>
                <a:cubicBezTo>
                  <a:pt x="45" y="78"/>
                  <a:pt x="49" y="81"/>
                  <a:pt x="49" y="86"/>
                </a:cubicBezTo>
                <a:cubicBezTo>
                  <a:pt x="49" y="91"/>
                  <a:pt x="45" y="94"/>
                  <a:pt x="40" y="94"/>
                </a:cubicBezTo>
                <a:cubicBezTo>
                  <a:pt x="35" y="94"/>
                  <a:pt x="31" y="91"/>
                  <a:pt x="31" y="86"/>
                </a:cubicBezTo>
                <a:cubicBezTo>
                  <a:pt x="31" y="81"/>
                  <a:pt x="35" y="78"/>
                  <a:pt x="40" y="78"/>
                </a:cubicBezTo>
                <a:close/>
                <a:moveTo>
                  <a:pt x="24" y="57"/>
                </a:moveTo>
                <a:cubicBezTo>
                  <a:pt x="29" y="57"/>
                  <a:pt x="33" y="60"/>
                  <a:pt x="33" y="65"/>
                </a:cubicBezTo>
                <a:cubicBezTo>
                  <a:pt x="33" y="69"/>
                  <a:pt x="29" y="73"/>
                  <a:pt x="24" y="73"/>
                </a:cubicBezTo>
                <a:cubicBezTo>
                  <a:pt x="19" y="73"/>
                  <a:pt x="15" y="69"/>
                  <a:pt x="15" y="65"/>
                </a:cubicBezTo>
                <a:cubicBezTo>
                  <a:pt x="15" y="60"/>
                  <a:pt x="19" y="57"/>
                  <a:pt x="24" y="57"/>
                </a:cubicBezTo>
                <a:close/>
                <a:moveTo>
                  <a:pt x="32" y="35"/>
                </a:moveTo>
                <a:cubicBezTo>
                  <a:pt x="37" y="35"/>
                  <a:pt x="41" y="39"/>
                  <a:pt x="41" y="43"/>
                </a:cubicBezTo>
                <a:cubicBezTo>
                  <a:pt x="41" y="48"/>
                  <a:pt x="37" y="52"/>
                  <a:pt x="32" y="52"/>
                </a:cubicBezTo>
                <a:cubicBezTo>
                  <a:pt x="27" y="52"/>
                  <a:pt x="23" y="48"/>
                  <a:pt x="23" y="43"/>
                </a:cubicBezTo>
                <a:cubicBezTo>
                  <a:pt x="23" y="39"/>
                  <a:pt x="27" y="35"/>
                  <a:pt x="32" y="35"/>
                </a:cubicBezTo>
                <a:close/>
                <a:moveTo>
                  <a:pt x="104" y="40"/>
                </a:moveTo>
                <a:cubicBezTo>
                  <a:pt x="83" y="27"/>
                  <a:pt x="107" y="13"/>
                  <a:pt x="110" y="0"/>
                </a:cubicBezTo>
                <a:cubicBezTo>
                  <a:pt x="110" y="0"/>
                  <a:pt x="116" y="8"/>
                  <a:pt x="120" y="16"/>
                </a:cubicBezTo>
                <a:cubicBezTo>
                  <a:pt x="123" y="26"/>
                  <a:pt x="122" y="35"/>
                  <a:pt x="113" y="40"/>
                </a:cubicBezTo>
                <a:cubicBezTo>
                  <a:pt x="104" y="40"/>
                  <a:pt x="104" y="40"/>
                  <a:pt x="104" y="40"/>
                </a:cubicBezTo>
                <a:close/>
                <a:moveTo>
                  <a:pt x="104" y="43"/>
                </a:moveTo>
                <a:cubicBezTo>
                  <a:pt x="107" y="43"/>
                  <a:pt x="110" y="43"/>
                  <a:pt x="113" y="43"/>
                </a:cubicBezTo>
                <a:cubicBezTo>
                  <a:pt x="117" y="64"/>
                  <a:pt x="113" y="83"/>
                  <a:pt x="110" y="101"/>
                </a:cubicBezTo>
                <a:cubicBezTo>
                  <a:pt x="107" y="101"/>
                  <a:pt x="110" y="101"/>
                  <a:pt x="107" y="101"/>
                </a:cubicBezTo>
                <a:cubicBezTo>
                  <a:pt x="104" y="81"/>
                  <a:pt x="100" y="62"/>
                  <a:pt x="104" y="43"/>
                </a:cubicBezTo>
                <a:close/>
                <a:moveTo>
                  <a:pt x="102" y="35"/>
                </a:moveTo>
                <a:cubicBezTo>
                  <a:pt x="104" y="25"/>
                  <a:pt x="108" y="17"/>
                  <a:pt x="110" y="6"/>
                </a:cubicBezTo>
                <a:cubicBezTo>
                  <a:pt x="110" y="6"/>
                  <a:pt x="109" y="9"/>
                  <a:pt x="108" y="11"/>
                </a:cubicBezTo>
                <a:cubicBezTo>
                  <a:pt x="106" y="13"/>
                  <a:pt x="101" y="18"/>
                  <a:pt x="100" y="24"/>
                </a:cubicBezTo>
                <a:cubicBezTo>
                  <a:pt x="98" y="31"/>
                  <a:pt x="102" y="35"/>
                  <a:pt x="102" y="35"/>
                </a:cubicBezTo>
                <a:close/>
                <a:moveTo>
                  <a:pt x="78" y="6"/>
                </a:moveTo>
                <a:cubicBezTo>
                  <a:pt x="81" y="8"/>
                  <a:pt x="83" y="11"/>
                  <a:pt x="83" y="15"/>
                </a:cubicBezTo>
                <a:cubicBezTo>
                  <a:pt x="86" y="26"/>
                  <a:pt x="82" y="34"/>
                  <a:pt x="79" y="41"/>
                </a:cubicBezTo>
                <a:cubicBezTo>
                  <a:pt x="78" y="43"/>
                  <a:pt x="77" y="45"/>
                  <a:pt x="76" y="47"/>
                </a:cubicBezTo>
                <a:cubicBezTo>
                  <a:pt x="75" y="50"/>
                  <a:pt x="76" y="53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90" y="58"/>
                  <a:pt x="93" y="62"/>
                  <a:pt x="93" y="68"/>
                </a:cubicBezTo>
                <a:cubicBezTo>
                  <a:pt x="93" y="74"/>
                  <a:pt x="89" y="81"/>
                  <a:pt x="83" y="87"/>
                </a:cubicBezTo>
                <a:cubicBezTo>
                  <a:pt x="77" y="94"/>
                  <a:pt x="68" y="99"/>
                  <a:pt x="59" y="103"/>
                </a:cubicBezTo>
                <a:cubicBezTo>
                  <a:pt x="42" y="108"/>
                  <a:pt x="22" y="107"/>
                  <a:pt x="9" y="89"/>
                </a:cubicBezTo>
                <a:cubicBezTo>
                  <a:pt x="3" y="81"/>
                  <a:pt x="0" y="70"/>
                  <a:pt x="1" y="58"/>
                </a:cubicBezTo>
                <a:cubicBezTo>
                  <a:pt x="2" y="48"/>
                  <a:pt x="7" y="37"/>
                  <a:pt x="16" y="27"/>
                </a:cubicBezTo>
                <a:cubicBezTo>
                  <a:pt x="22" y="19"/>
                  <a:pt x="31" y="12"/>
                  <a:pt x="41" y="7"/>
                </a:cubicBezTo>
                <a:cubicBezTo>
                  <a:pt x="50" y="3"/>
                  <a:pt x="60" y="0"/>
                  <a:pt x="68" y="2"/>
                </a:cubicBezTo>
                <a:cubicBezTo>
                  <a:pt x="72" y="2"/>
                  <a:pt x="75" y="4"/>
                  <a:pt x="78" y="6"/>
                </a:cubicBezTo>
                <a:close/>
                <a:moveTo>
                  <a:pt x="71" y="21"/>
                </a:moveTo>
                <a:cubicBezTo>
                  <a:pt x="71" y="24"/>
                  <a:pt x="71" y="27"/>
                  <a:pt x="69" y="30"/>
                </a:cubicBezTo>
                <a:cubicBezTo>
                  <a:pt x="67" y="32"/>
                  <a:pt x="64" y="34"/>
                  <a:pt x="61" y="35"/>
                </a:cubicBez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7" y="36"/>
                  <a:pt x="54" y="36"/>
                  <a:pt x="52" y="35"/>
                </a:cubicBezTo>
                <a:cubicBezTo>
                  <a:pt x="49" y="34"/>
                  <a:pt x="47" y="32"/>
                  <a:pt x="47" y="29"/>
                </a:cubicBezTo>
                <a:cubicBezTo>
                  <a:pt x="47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6"/>
                  <a:pt x="47" y="23"/>
                  <a:pt x="49" y="20"/>
                </a:cubicBezTo>
                <a:cubicBezTo>
                  <a:pt x="50" y="18"/>
                  <a:pt x="53" y="16"/>
                  <a:pt x="56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60" y="14"/>
                  <a:pt x="63" y="14"/>
                  <a:pt x="65" y="15"/>
                </a:cubicBezTo>
                <a:cubicBezTo>
                  <a:pt x="68" y="16"/>
                  <a:pt x="70" y="18"/>
                  <a:pt x="71" y="21"/>
                </a:cubicBezTo>
                <a:cubicBezTo>
                  <a:pt x="71" y="21"/>
                  <a:pt x="71" y="21"/>
                  <a:pt x="71" y="21"/>
                </a:cubicBezTo>
                <a:close/>
                <a:moveTo>
                  <a:pt x="64" y="26"/>
                </a:moveTo>
                <a:cubicBezTo>
                  <a:pt x="63" y="28"/>
                  <a:pt x="62" y="29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31"/>
                  <a:pt x="55" y="30"/>
                  <a:pt x="54" y="30"/>
                </a:cubicBezTo>
                <a:cubicBezTo>
                  <a:pt x="53" y="29"/>
                  <a:pt x="52" y="29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6"/>
                  <a:pt x="52" y="25"/>
                  <a:pt x="53" y="24"/>
                </a:cubicBezTo>
                <a:cubicBezTo>
                  <a:pt x="54" y="22"/>
                  <a:pt x="56" y="21"/>
                  <a:pt x="58" y="20"/>
                </a:cubicBezTo>
                <a:cubicBezTo>
                  <a:pt x="58" y="20"/>
                  <a:pt x="58" y="20"/>
                  <a:pt x="59" y="20"/>
                </a:cubicBezTo>
                <a:cubicBezTo>
                  <a:pt x="60" y="20"/>
                  <a:pt x="62" y="20"/>
                  <a:pt x="63" y="20"/>
                </a:cubicBezTo>
                <a:cubicBezTo>
                  <a:pt x="64" y="21"/>
                  <a:pt x="65" y="21"/>
                  <a:pt x="66" y="22"/>
                </a:cubicBezTo>
                <a:cubicBezTo>
                  <a:pt x="66" y="22"/>
                  <a:pt x="66" y="22"/>
                  <a:pt x="66" y="23"/>
                </a:cubicBezTo>
                <a:cubicBezTo>
                  <a:pt x="66" y="24"/>
                  <a:pt x="65" y="25"/>
                  <a:pt x="64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69" name="直接连接符 68"/>
          <p:cNvCxnSpPr>
            <a:stCxn id="59" idx="3"/>
            <a:endCxn id="70" idx="1"/>
          </p:cNvCxnSpPr>
          <p:nvPr/>
        </p:nvCxnSpPr>
        <p:spPr>
          <a:xfrm flipV="1">
            <a:off x="4103974" y="3995014"/>
            <a:ext cx="2733440" cy="20296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等腰三角形 69"/>
          <p:cNvSpPr/>
          <p:nvPr/>
        </p:nvSpPr>
        <p:spPr>
          <a:xfrm rot="19805614">
            <a:off x="6792254" y="3904987"/>
            <a:ext cx="159410" cy="1403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6922645" y="1346391"/>
            <a:ext cx="4574030" cy="5257506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 kern="1200"/>
          </a:p>
        </p:txBody>
      </p:sp>
      <p:sp>
        <p:nvSpPr>
          <p:cNvPr id="72" name="Freeform 29"/>
          <p:cNvSpPr>
            <a:spLocks noEditPoints="1"/>
          </p:cNvSpPr>
          <p:nvPr/>
        </p:nvSpPr>
        <p:spPr bwMode="auto">
          <a:xfrm>
            <a:off x="8871814" y="1879038"/>
            <a:ext cx="703263" cy="904875"/>
          </a:xfrm>
          <a:custGeom>
            <a:avLst/>
            <a:gdLst>
              <a:gd name="T0" fmla="*/ 114 w 185"/>
              <a:gd name="T1" fmla="*/ 191 h 238"/>
              <a:gd name="T2" fmla="*/ 91 w 185"/>
              <a:gd name="T3" fmla="*/ 138 h 238"/>
              <a:gd name="T4" fmla="*/ 13 w 185"/>
              <a:gd name="T5" fmla="*/ 176 h 238"/>
              <a:gd name="T6" fmla="*/ 46 w 185"/>
              <a:gd name="T7" fmla="*/ 124 h 238"/>
              <a:gd name="T8" fmla="*/ 60 w 185"/>
              <a:gd name="T9" fmla="*/ 133 h 238"/>
              <a:gd name="T10" fmla="*/ 75 w 185"/>
              <a:gd name="T11" fmla="*/ 138 h 238"/>
              <a:gd name="T12" fmla="*/ 91 w 185"/>
              <a:gd name="T13" fmla="*/ 139 h 238"/>
              <a:gd name="T14" fmla="*/ 79 w 185"/>
              <a:gd name="T15" fmla="*/ 143 h 238"/>
              <a:gd name="T16" fmla="*/ 62 w 185"/>
              <a:gd name="T17" fmla="*/ 139 h 238"/>
              <a:gd name="T18" fmla="*/ 46 w 185"/>
              <a:gd name="T19" fmla="*/ 130 h 238"/>
              <a:gd name="T20" fmla="*/ 33 w 185"/>
              <a:gd name="T21" fmla="*/ 118 h 238"/>
              <a:gd name="T22" fmla="*/ 23 w 185"/>
              <a:gd name="T23" fmla="*/ 103 h 238"/>
              <a:gd name="T24" fmla="*/ 17 w 185"/>
              <a:gd name="T25" fmla="*/ 85 h 238"/>
              <a:gd name="T26" fmla="*/ 16 w 185"/>
              <a:gd name="T27" fmla="*/ 67 h 238"/>
              <a:gd name="T28" fmla="*/ 20 w 185"/>
              <a:gd name="T29" fmla="*/ 50 h 238"/>
              <a:gd name="T30" fmla="*/ 27 w 185"/>
              <a:gd name="T31" fmla="*/ 33 h 238"/>
              <a:gd name="T32" fmla="*/ 39 w 185"/>
              <a:gd name="T33" fmla="*/ 19 h 238"/>
              <a:gd name="T34" fmla="*/ 53 w 185"/>
              <a:gd name="T35" fmla="*/ 9 h 238"/>
              <a:gd name="T36" fmla="*/ 70 w 185"/>
              <a:gd name="T37" fmla="*/ 2 h 238"/>
              <a:gd name="T38" fmla="*/ 88 w 185"/>
              <a:gd name="T39" fmla="*/ 0 h 238"/>
              <a:gd name="T40" fmla="*/ 106 w 185"/>
              <a:gd name="T41" fmla="*/ 2 h 238"/>
              <a:gd name="T42" fmla="*/ 123 w 185"/>
              <a:gd name="T43" fmla="*/ 9 h 238"/>
              <a:gd name="T44" fmla="*/ 138 w 185"/>
              <a:gd name="T45" fmla="*/ 19 h 238"/>
              <a:gd name="T46" fmla="*/ 149 w 185"/>
              <a:gd name="T47" fmla="*/ 33 h 238"/>
              <a:gd name="T48" fmla="*/ 157 w 185"/>
              <a:gd name="T49" fmla="*/ 50 h 238"/>
              <a:gd name="T50" fmla="*/ 160 w 185"/>
              <a:gd name="T51" fmla="*/ 67 h 238"/>
              <a:gd name="T52" fmla="*/ 159 w 185"/>
              <a:gd name="T53" fmla="*/ 85 h 238"/>
              <a:gd name="T54" fmla="*/ 153 w 185"/>
              <a:gd name="T55" fmla="*/ 103 h 238"/>
              <a:gd name="T56" fmla="*/ 88 w 185"/>
              <a:gd name="T57" fmla="*/ 114 h 238"/>
              <a:gd name="T58" fmla="*/ 105 w 185"/>
              <a:gd name="T59" fmla="*/ 145 h 238"/>
              <a:gd name="T60" fmla="*/ 107 w 185"/>
              <a:gd name="T61" fmla="*/ 136 h 238"/>
              <a:gd name="T62" fmla="*/ 107 w 185"/>
              <a:gd name="T63" fmla="*/ 136 h 238"/>
              <a:gd name="T64" fmla="*/ 115 w 185"/>
              <a:gd name="T65" fmla="*/ 129 h 238"/>
              <a:gd name="T66" fmla="*/ 128 w 185"/>
              <a:gd name="T67" fmla="*/ 129 h 238"/>
              <a:gd name="T68" fmla="*/ 136 w 185"/>
              <a:gd name="T69" fmla="*/ 128 h 238"/>
              <a:gd name="T70" fmla="*/ 136 w 185"/>
              <a:gd name="T71" fmla="*/ 119 h 238"/>
              <a:gd name="T72" fmla="*/ 136 w 185"/>
              <a:gd name="T73" fmla="*/ 119 h 238"/>
              <a:gd name="T74" fmla="*/ 139 w 185"/>
              <a:gd name="T75" fmla="*/ 109 h 238"/>
              <a:gd name="T76" fmla="*/ 147 w 185"/>
              <a:gd name="T77" fmla="*/ 103 h 238"/>
              <a:gd name="T78" fmla="*/ 44 w 185"/>
              <a:gd name="T79" fmla="*/ 74 h 238"/>
              <a:gd name="T80" fmla="*/ 88 w 185"/>
              <a:gd name="T81" fmla="*/ 19 h 238"/>
              <a:gd name="T82" fmla="*/ 88 w 185"/>
              <a:gd name="T83" fmla="*/ 125 h 238"/>
              <a:gd name="T84" fmla="*/ 88 w 185"/>
              <a:gd name="T85" fmla="*/ 19 h 238"/>
              <a:gd name="T86" fmla="*/ 38 w 185"/>
              <a:gd name="T87" fmla="*/ 72 h 238"/>
              <a:gd name="T88" fmla="*/ 139 w 185"/>
              <a:gd name="T89" fmla="*/ 72 h 238"/>
              <a:gd name="T90" fmla="*/ 117 w 185"/>
              <a:gd name="T91" fmla="*/ 199 h 238"/>
              <a:gd name="T92" fmla="*/ 185 w 185"/>
              <a:gd name="T93" fmla="*/ 211 h 238"/>
              <a:gd name="T94" fmla="*/ 122 w 185"/>
              <a:gd name="T95" fmla="*/ 214 h 238"/>
              <a:gd name="T96" fmla="*/ 172 w 185"/>
              <a:gd name="T97" fmla="*/ 175 h 238"/>
              <a:gd name="T98" fmla="*/ 9 w 185"/>
              <a:gd name="T99" fmla="*/ 189 h 238"/>
              <a:gd name="T100" fmla="*/ 61 w 185"/>
              <a:gd name="T101" fmla="*/ 222 h 238"/>
              <a:gd name="T102" fmla="*/ 36 w 185"/>
              <a:gd name="T103" fmla="*/ 20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5" h="238">
                <a:moveTo>
                  <a:pt x="147" y="103"/>
                </a:moveTo>
                <a:cubicBezTo>
                  <a:pt x="170" y="167"/>
                  <a:pt x="170" y="167"/>
                  <a:pt x="170" y="167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50" y="170"/>
                  <a:pt x="50" y="170"/>
                  <a:pt x="50" y="170"/>
                </a:cubicBezTo>
                <a:cubicBezTo>
                  <a:pt x="14" y="175"/>
                  <a:pt x="14" y="175"/>
                  <a:pt x="14" y="175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9" y="95"/>
                  <a:pt x="29" y="95"/>
                  <a:pt x="29" y="95"/>
                </a:cubicBezTo>
                <a:cubicBezTo>
                  <a:pt x="20" y="94"/>
                  <a:pt x="20" y="94"/>
                  <a:pt x="20" y="94"/>
                </a:cubicBezTo>
                <a:cubicBezTo>
                  <a:pt x="27" y="88"/>
                  <a:pt x="27" y="88"/>
                  <a:pt x="27" y="88"/>
                </a:cubicBezTo>
                <a:cubicBezTo>
                  <a:pt x="17" y="85"/>
                  <a:pt x="17" y="85"/>
                  <a:pt x="17" y="85"/>
                </a:cubicBezTo>
                <a:cubicBezTo>
                  <a:pt x="25" y="80"/>
                  <a:pt x="25" y="80"/>
                  <a:pt x="25" y="80"/>
                </a:cubicBezTo>
                <a:cubicBezTo>
                  <a:pt x="16" y="76"/>
                  <a:pt x="16" y="76"/>
                  <a:pt x="16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6" y="67"/>
                  <a:pt x="16" y="67"/>
                  <a:pt x="16" y="67"/>
                </a:cubicBezTo>
                <a:cubicBezTo>
                  <a:pt x="25" y="64"/>
                  <a:pt x="25" y="64"/>
                  <a:pt x="25" y="64"/>
                </a:cubicBezTo>
                <a:cubicBezTo>
                  <a:pt x="17" y="58"/>
                  <a:pt x="17" y="58"/>
                  <a:pt x="17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23" y="41"/>
                  <a:pt x="23" y="41"/>
                  <a:pt x="2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7" y="33"/>
                  <a:pt x="27" y="33"/>
                  <a:pt x="27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33" y="26"/>
                  <a:pt x="33" y="26"/>
                  <a:pt x="33" y="26"/>
                </a:cubicBezTo>
                <a:cubicBezTo>
                  <a:pt x="42" y="29"/>
                  <a:pt x="42" y="29"/>
                  <a:pt x="42" y="29"/>
                </a:cubicBezTo>
                <a:cubicBezTo>
                  <a:pt x="39" y="19"/>
                  <a:pt x="39" y="19"/>
                  <a:pt x="39" y="19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4"/>
                  <a:pt x="46" y="14"/>
                  <a:pt x="46" y="1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9"/>
                  <a:pt x="53" y="9"/>
                  <a:pt x="53" y="9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9" y="12"/>
                  <a:pt x="69" y="12"/>
                  <a:pt x="69" y="12"/>
                </a:cubicBezTo>
                <a:cubicBezTo>
                  <a:pt x="70" y="2"/>
                  <a:pt x="70" y="2"/>
                  <a:pt x="70" y="2"/>
                </a:cubicBezTo>
                <a:cubicBezTo>
                  <a:pt x="76" y="10"/>
                  <a:pt x="76" y="10"/>
                  <a:pt x="76" y="10"/>
                </a:cubicBezTo>
                <a:cubicBezTo>
                  <a:pt x="79" y="0"/>
                  <a:pt x="79" y="0"/>
                  <a:pt x="79" y="0"/>
                </a:cubicBezTo>
                <a:cubicBezTo>
                  <a:pt x="84" y="9"/>
                  <a:pt x="84" y="9"/>
                  <a:pt x="84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92" y="9"/>
                  <a:pt x="92" y="9"/>
                  <a:pt x="92" y="9"/>
                </a:cubicBezTo>
                <a:cubicBezTo>
                  <a:pt x="97" y="0"/>
                  <a:pt x="97" y="0"/>
                  <a:pt x="97" y="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6" y="2"/>
                  <a:pt x="106" y="2"/>
                  <a:pt x="106" y="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5" y="5"/>
                  <a:pt x="115" y="5"/>
                  <a:pt x="115" y="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23" y="9"/>
                  <a:pt x="123" y="9"/>
                  <a:pt x="123" y="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47" y="49"/>
                  <a:pt x="147" y="49"/>
                  <a:pt x="147" y="49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57" y="94"/>
                  <a:pt x="157" y="94"/>
                  <a:pt x="157" y="94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47" y="103"/>
                  <a:pt x="147" y="103"/>
                  <a:pt x="147" y="103"/>
                </a:cubicBezTo>
                <a:close/>
                <a:moveTo>
                  <a:pt x="88" y="34"/>
                </a:moveTo>
                <a:cubicBezTo>
                  <a:pt x="66" y="34"/>
                  <a:pt x="48" y="52"/>
                  <a:pt x="48" y="74"/>
                </a:cubicBezTo>
                <a:cubicBezTo>
                  <a:pt x="48" y="96"/>
                  <a:pt x="66" y="114"/>
                  <a:pt x="88" y="114"/>
                </a:cubicBezTo>
                <a:cubicBezTo>
                  <a:pt x="110" y="114"/>
                  <a:pt x="128" y="96"/>
                  <a:pt x="128" y="74"/>
                </a:cubicBezTo>
                <a:cubicBezTo>
                  <a:pt x="128" y="52"/>
                  <a:pt x="110" y="34"/>
                  <a:pt x="88" y="34"/>
                </a:cubicBezTo>
                <a:close/>
                <a:moveTo>
                  <a:pt x="99" y="138"/>
                </a:moveTo>
                <a:cubicBezTo>
                  <a:pt x="105" y="145"/>
                  <a:pt x="105" y="145"/>
                  <a:pt x="105" y="145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00" y="134"/>
                  <a:pt x="100" y="134"/>
                  <a:pt x="100" y="134"/>
                </a:cubicBezTo>
                <a:cubicBezTo>
                  <a:pt x="99" y="138"/>
                  <a:pt x="99" y="138"/>
                  <a:pt x="99" y="138"/>
                </a:cubicBezTo>
                <a:close/>
                <a:moveTo>
                  <a:pt x="107" y="136"/>
                </a:moveTo>
                <a:cubicBezTo>
                  <a:pt x="113" y="142"/>
                  <a:pt x="113" y="142"/>
                  <a:pt x="113" y="142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07" y="136"/>
                  <a:pt x="107" y="136"/>
                  <a:pt x="107" y="136"/>
                </a:cubicBezTo>
                <a:close/>
                <a:moveTo>
                  <a:pt x="115" y="134"/>
                </a:moveTo>
                <a:cubicBezTo>
                  <a:pt x="121" y="139"/>
                  <a:pt x="121" y="139"/>
                  <a:pt x="121" y="139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34"/>
                  <a:pt x="115" y="134"/>
                  <a:pt x="115" y="134"/>
                </a:cubicBezTo>
                <a:close/>
                <a:moveTo>
                  <a:pt x="122" y="130"/>
                </a:moveTo>
                <a:cubicBezTo>
                  <a:pt x="129" y="134"/>
                  <a:pt x="129" y="134"/>
                  <a:pt x="129" y="134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30"/>
                  <a:pt x="122" y="130"/>
                  <a:pt x="122" y="130"/>
                </a:cubicBezTo>
                <a:close/>
                <a:moveTo>
                  <a:pt x="129" y="125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9" y="125"/>
                  <a:pt x="129" y="125"/>
                  <a:pt x="129" y="125"/>
                </a:cubicBezTo>
                <a:close/>
                <a:moveTo>
                  <a:pt x="136" y="119"/>
                </a:moveTo>
                <a:cubicBezTo>
                  <a:pt x="142" y="121"/>
                  <a:pt x="142" y="121"/>
                  <a:pt x="142" y="121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6" y="119"/>
                  <a:pt x="136" y="119"/>
                  <a:pt x="136" y="119"/>
                </a:cubicBezTo>
                <a:close/>
                <a:moveTo>
                  <a:pt x="141" y="113"/>
                </a:moveTo>
                <a:cubicBezTo>
                  <a:pt x="148" y="114"/>
                  <a:pt x="148" y="114"/>
                  <a:pt x="148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41" y="113"/>
                  <a:pt x="141" y="113"/>
                  <a:pt x="141" y="113"/>
                </a:cubicBezTo>
                <a:close/>
                <a:moveTo>
                  <a:pt x="146" y="106"/>
                </a:moveTo>
                <a:cubicBezTo>
                  <a:pt x="149" y="106"/>
                  <a:pt x="149" y="106"/>
                  <a:pt x="149" y="106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6" y="106"/>
                  <a:pt x="146" y="106"/>
                  <a:pt x="146" y="106"/>
                </a:cubicBezTo>
                <a:close/>
                <a:moveTo>
                  <a:pt x="88" y="30"/>
                </a:moveTo>
                <a:cubicBezTo>
                  <a:pt x="64" y="30"/>
                  <a:pt x="44" y="50"/>
                  <a:pt x="44" y="74"/>
                </a:cubicBezTo>
                <a:cubicBezTo>
                  <a:pt x="44" y="98"/>
                  <a:pt x="64" y="117"/>
                  <a:pt x="88" y="117"/>
                </a:cubicBezTo>
                <a:cubicBezTo>
                  <a:pt x="112" y="117"/>
                  <a:pt x="132" y="98"/>
                  <a:pt x="132" y="74"/>
                </a:cubicBezTo>
                <a:cubicBezTo>
                  <a:pt x="132" y="50"/>
                  <a:pt x="112" y="30"/>
                  <a:pt x="88" y="30"/>
                </a:cubicBezTo>
                <a:close/>
                <a:moveTo>
                  <a:pt x="88" y="19"/>
                </a:moveTo>
                <a:cubicBezTo>
                  <a:pt x="73" y="19"/>
                  <a:pt x="60" y="25"/>
                  <a:pt x="50" y="34"/>
                </a:cubicBezTo>
                <a:cubicBezTo>
                  <a:pt x="41" y="44"/>
                  <a:pt x="35" y="57"/>
                  <a:pt x="35" y="72"/>
                </a:cubicBezTo>
                <a:cubicBezTo>
                  <a:pt x="35" y="87"/>
                  <a:pt x="41" y="100"/>
                  <a:pt x="50" y="110"/>
                </a:cubicBezTo>
                <a:cubicBezTo>
                  <a:pt x="60" y="119"/>
                  <a:pt x="73" y="125"/>
                  <a:pt x="88" y="125"/>
                </a:cubicBezTo>
                <a:cubicBezTo>
                  <a:pt x="103" y="125"/>
                  <a:pt x="116" y="119"/>
                  <a:pt x="126" y="110"/>
                </a:cubicBezTo>
                <a:cubicBezTo>
                  <a:pt x="136" y="100"/>
                  <a:pt x="142" y="87"/>
                  <a:pt x="142" y="72"/>
                </a:cubicBezTo>
                <a:cubicBezTo>
                  <a:pt x="142" y="57"/>
                  <a:pt x="136" y="44"/>
                  <a:pt x="126" y="34"/>
                </a:cubicBezTo>
                <a:cubicBezTo>
                  <a:pt x="116" y="25"/>
                  <a:pt x="103" y="19"/>
                  <a:pt x="88" y="19"/>
                </a:cubicBezTo>
                <a:close/>
                <a:moveTo>
                  <a:pt x="124" y="36"/>
                </a:moveTo>
                <a:cubicBezTo>
                  <a:pt x="115" y="27"/>
                  <a:pt x="102" y="21"/>
                  <a:pt x="88" y="21"/>
                </a:cubicBezTo>
                <a:cubicBezTo>
                  <a:pt x="74" y="21"/>
                  <a:pt x="62" y="27"/>
                  <a:pt x="52" y="36"/>
                </a:cubicBezTo>
                <a:cubicBezTo>
                  <a:pt x="43" y="45"/>
                  <a:pt x="38" y="58"/>
                  <a:pt x="38" y="72"/>
                </a:cubicBezTo>
                <a:cubicBezTo>
                  <a:pt x="38" y="86"/>
                  <a:pt x="43" y="99"/>
                  <a:pt x="52" y="108"/>
                </a:cubicBezTo>
                <a:cubicBezTo>
                  <a:pt x="62" y="117"/>
                  <a:pt x="74" y="123"/>
                  <a:pt x="88" y="123"/>
                </a:cubicBezTo>
                <a:cubicBezTo>
                  <a:pt x="102" y="123"/>
                  <a:pt x="115" y="117"/>
                  <a:pt x="124" y="108"/>
                </a:cubicBezTo>
                <a:cubicBezTo>
                  <a:pt x="133" y="99"/>
                  <a:pt x="139" y="86"/>
                  <a:pt x="139" y="72"/>
                </a:cubicBezTo>
                <a:cubicBezTo>
                  <a:pt x="139" y="58"/>
                  <a:pt x="133" y="45"/>
                  <a:pt x="124" y="36"/>
                </a:cubicBezTo>
                <a:close/>
                <a:moveTo>
                  <a:pt x="172" y="175"/>
                </a:moveTo>
                <a:cubicBezTo>
                  <a:pt x="137" y="170"/>
                  <a:pt x="137" y="170"/>
                  <a:pt x="137" y="170"/>
                </a:cubicBezTo>
                <a:cubicBezTo>
                  <a:pt x="117" y="199"/>
                  <a:pt x="117" y="199"/>
                  <a:pt x="117" y="199"/>
                </a:cubicBezTo>
                <a:cubicBezTo>
                  <a:pt x="116" y="195"/>
                  <a:pt x="116" y="195"/>
                  <a:pt x="116" y="195"/>
                </a:cubicBezTo>
                <a:cubicBezTo>
                  <a:pt x="129" y="234"/>
                  <a:pt x="129" y="234"/>
                  <a:pt x="129" y="234"/>
                </a:cubicBezTo>
                <a:cubicBezTo>
                  <a:pt x="150" y="205"/>
                  <a:pt x="150" y="205"/>
                  <a:pt x="150" y="205"/>
                </a:cubicBezTo>
                <a:cubicBezTo>
                  <a:pt x="185" y="211"/>
                  <a:pt x="185" y="211"/>
                  <a:pt x="185" y="211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75" y="182"/>
                  <a:pt x="175" y="182"/>
                  <a:pt x="175" y="182"/>
                </a:cubicBezTo>
                <a:cubicBezTo>
                  <a:pt x="172" y="175"/>
                  <a:pt x="172" y="175"/>
                  <a:pt x="172" y="175"/>
                </a:cubicBezTo>
                <a:close/>
                <a:moveTo>
                  <a:pt x="66" y="208"/>
                </a:moveTo>
                <a:cubicBezTo>
                  <a:pt x="46" y="178"/>
                  <a:pt x="46" y="178"/>
                  <a:pt x="46" y="178"/>
                </a:cubicBezTo>
                <a:cubicBezTo>
                  <a:pt x="11" y="183"/>
                  <a:pt x="11" y="183"/>
                  <a:pt x="11" y="183"/>
                </a:cubicBezTo>
                <a:cubicBezTo>
                  <a:pt x="9" y="189"/>
                  <a:pt x="9" y="189"/>
                  <a:pt x="9" y="189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64" y="213"/>
                  <a:pt x="64" y="213"/>
                  <a:pt x="64" y="213"/>
                </a:cubicBezTo>
                <a:cubicBezTo>
                  <a:pt x="66" y="208"/>
                  <a:pt x="66" y="208"/>
                  <a:pt x="66" y="208"/>
                </a:cubicBezTo>
                <a:close/>
                <a:moveTo>
                  <a:pt x="61" y="222"/>
                </a:moveTo>
                <a:cubicBezTo>
                  <a:pt x="41" y="192"/>
                  <a:pt x="41" y="192"/>
                  <a:pt x="41" y="192"/>
                </a:cubicBezTo>
                <a:cubicBezTo>
                  <a:pt x="6" y="197"/>
                  <a:pt x="6" y="197"/>
                  <a:pt x="6" y="197"/>
                </a:cubicBezTo>
                <a:cubicBezTo>
                  <a:pt x="0" y="214"/>
                  <a:pt x="0" y="214"/>
                  <a:pt x="0" y="214"/>
                </a:cubicBezTo>
                <a:cubicBezTo>
                  <a:pt x="36" y="209"/>
                  <a:pt x="36" y="209"/>
                  <a:pt x="36" y="209"/>
                </a:cubicBezTo>
                <a:cubicBezTo>
                  <a:pt x="55" y="238"/>
                  <a:pt x="55" y="238"/>
                  <a:pt x="55" y="238"/>
                </a:cubicBezTo>
                <a:cubicBezTo>
                  <a:pt x="61" y="222"/>
                  <a:pt x="61" y="222"/>
                  <a:pt x="61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7714685" y="2783840"/>
            <a:ext cx="3017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Цель</a:t>
            </a:r>
            <a:endParaRPr lang="ru-RU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186745" y="3428925"/>
            <a:ext cx="40703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Разрабо</a:t>
            </a:r>
            <a:r>
              <a:rPr lang="ru-RU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 и иссле</a:t>
            </a:r>
            <a:r>
              <a:rPr lang="ru-RU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ование систе</a:t>
            </a:r>
            <a:r>
              <a:rPr lang="ru-RU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ы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автоматического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управле</a:t>
            </a:r>
            <a:r>
              <a:rPr lang="ru-RU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ия квадроко</a:t>
            </a:r>
            <a:r>
              <a:rPr lang="ru-RU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тером.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5325" y="318135"/>
            <a:ext cx="4665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Задачи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исследования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68570" y="4278501"/>
            <a:ext cx="4026214" cy="1677404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7826" tIns="658273" rIns="224780" bIns="224780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kern="1200"/>
          </a:p>
        </p:txBody>
      </p:sp>
      <p:sp>
        <p:nvSpPr>
          <p:cNvPr id="11" name="任意多边形 10"/>
          <p:cNvSpPr/>
          <p:nvPr/>
        </p:nvSpPr>
        <p:spPr>
          <a:xfrm>
            <a:off x="179331" y="4173998"/>
            <a:ext cx="3901440" cy="1802765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780" tIns="658273" rIns="1027826" bIns="224780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kern="1200"/>
          </a:p>
        </p:txBody>
      </p:sp>
      <p:sp>
        <p:nvSpPr>
          <p:cNvPr id="12" name="任意多边形 11"/>
          <p:cNvSpPr/>
          <p:nvPr/>
        </p:nvSpPr>
        <p:spPr>
          <a:xfrm>
            <a:off x="7668570" y="1640525"/>
            <a:ext cx="4026214" cy="1701277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780" tIns="224780" rIns="1027826" bIns="658273" numCol="1" spcCol="1270" anchor="t" anchorCtr="0">
            <a:noAutofit/>
          </a:bodyPr>
          <a:lstStyle/>
          <a:p>
            <a:pPr marL="285750" lvl="1" indent="-285750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67976" y="1661117"/>
            <a:ext cx="3879215" cy="1701800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780" tIns="224780" rIns="1027826" bIns="658273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kern="1200"/>
          </a:p>
        </p:txBody>
      </p:sp>
      <p:sp>
        <p:nvSpPr>
          <p:cNvPr id="15" name="任意多边形 14"/>
          <p:cNvSpPr/>
          <p:nvPr/>
        </p:nvSpPr>
        <p:spPr>
          <a:xfrm>
            <a:off x="3765248" y="1716438"/>
            <a:ext cx="2035435" cy="2035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466" tIns="957466" rIns="270256" bIns="27025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kern="1200"/>
          </a:p>
        </p:txBody>
      </p:sp>
      <p:sp>
        <p:nvSpPr>
          <p:cNvPr id="16" name="任意多边形 15"/>
          <p:cNvSpPr/>
          <p:nvPr/>
        </p:nvSpPr>
        <p:spPr>
          <a:xfrm>
            <a:off x="5894700" y="1716438"/>
            <a:ext cx="2035435" cy="2035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957466" rIns="957466" bIns="27025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kern="1200"/>
          </a:p>
        </p:txBody>
      </p:sp>
      <p:sp>
        <p:nvSpPr>
          <p:cNvPr id="17" name="任意多边形 16"/>
          <p:cNvSpPr/>
          <p:nvPr/>
        </p:nvSpPr>
        <p:spPr>
          <a:xfrm>
            <a:off x="5894700" y="3845888"/>
            <a:ext cx="2035435" cy="2035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7" rIns="957466" bIns="95746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kern="1200"/>
          </a:p>
        </p:txBody>
      </p:sp>
      <p:sp>
        <p:nvSpPr>
          <p:cNvPr id="18" name="任意多边形 17"/>
          <p:cNvSpPr/>
          <p:nvPr/>
        </p:nvSpPr>
        <p:spPr>
          <a:xfrm>
            <a:off x="3765248" y="3845889"/>
            <a:ext cx="2035435" cy="2035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466" tIns="270256" rIns="270256" bIns="95746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kern="1200"/>
          </a:p>
        </p:txBody>
      </p:sp>
      <p:sp>
        <p:nvSpPr>
          <p:cNvPr id="19" name="环形箭头 18"/>
          <p:cNvSpPr/>
          <p:nvPr/>
        </p:nvSpPr>
        <p:spPr>
          <a:xfrm>
            <a:off x="5227913" y="3142424"/>
            <a:ext cx="1239558" cy="107787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环形箭头 19"/>
          <p:cNvSpPr/>
          <p:nvPr/>
        </p:nvSpPr>
        <p:spPr>
          <a:xfrm rot="10800000">
            <a:off x="5227913" y="3377462"/>
            <a:ext cx="1239558" cy="107787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298506" y="2490102"/>
            <a:ext cx="966258" cy="759875"/>
          </a:xfrm>
          <a:custGeom>
            <a:avLst/>
            <a:gdLst>
              <a:gd name="T0" fmla="*/ 54 w 128"/>
              <a:gd name="T1" fmla="*/ 30 h 100"/>
              <a:gd name="T2" fmla="*/ 59 w 128"/>
              <a:gd name="T3" fmla="*/ 26 h 100"/>
              <a:gd name="T4" fmla="*/ 54 w 128"/>
              <a:gd name="T5" fmla="*/ 19 h 100"/>
              <a:gd name="T6" fmla="*/ 54 w 128"/>
              <a:gd name="T7" fmla="*/ 15 h 100"/>
              <a:gd name="T8" fmla="*/ 54 w 128"/>
              <a:gd name="T9" fmla="*/ 14 h 100"/>
              <a:gd name="T10" fmla="*/ 73 w 128"/>
              <a:gd name="T11" fmla="*/ 3 h 100"/>
              <a:gd name="T12" fmla="*/ 77 w 128"/>
              <a:gd name="T13" fmla="*/ 15 h 100"/>
              <a:gd name="T14" fmla="*/ 77 w 128"/>
              <a:gd name="T15" fmla="*/ 15 h 100"/>
              <a:gd name="T16" fmla="*/ 75 w 128"/>
              <a:gd name="T17" fmla="*/ 21 h 100"/>
              <a:gd name="T18" fmla="*/ 74 w 128"/>
              <a:gd name="T19" fmla="*/ 30 h 100"/>
              <a:gd name="T20" fmla="*/ 82 w 128"/>
              <a:gd name="T21" fmla="*/ 30 h 100"/>
              <a:gd name="T22" fmla="*/ 43 w 128"/>
              <a:gd name="T23" fmla="*/ 50 h 100"/>
              <a:gd name="T24" fmla="*/ 51 w 128"/>
              <a:gd name="T25" fmla="*/ 90 h 100"/>
              <a:gd name="T26" fmla="*/ 66 w 128"/>
              <a:gd name="T27" fmla="*/ 72 h 100"/>
              <a:gd name="T28" fmla="*/ 79 w 128"/>
              <a:gd name="T29" fmla="*/ 75 h 100"/>
              <a:gd name="T30" fmla="*/ 84 w 128"/>
              <a:gd name="T31" fmla="*/ 72 h 100"/>
              <a:gd name="T32" fmla="*/ 55 w 128"/>
              <a:gd name="T33" fmla="*/ 85 h 100"/>
              <a:gd name="T34" fmla="*/ 33 w 128"/>
              <a:gd name="T35" fmla="*/ 6 h 100"/>
              <a:gd name="T36" fmla="*/ 18 w 128"/>
              <a:gd name="T37" fmla="*/ 31 h 100"/>
              <a:gd name="T38" fmla="*/ 24 w 128"/>
              <a:gd name="T39" fmla="*/ 40 h 100"/>
              <a:gd name="T40" fmla="*/ 34 w 128"/>
              <a:gd name="T41" fmla="*/ 22 h 100"/>
              <a:gd name="T42" fmla="*/ 49 w 128"/>
              <a:gd name="T43" fmla="*/ 16 h 100"/>
              <a:gd name="T44" fmla="*/ 118 w 128"/>
              <a:gd name="T45" fmla="*/ 24 h 100"/>
              <a:gd name="T46" fmla="*/ 93 w 128"/>
              <a:gd name="T47" fmla="*/ 9 h 100"/>
              <a:gd name="T48" fmla="*/ 84 w 128"/>
              <a:gd name="T49" fmla="*/ 15 h 100"/>
              <a:gd name="T50" fmla="*/ 102 w 128"/>
              <a:gd name="T51" fmla="*/ 25 h 100"/>
              <a:gd name="T52" fmla="*/ 108 w 128"/>
              <a:gd name="T53" fmla="*/ 40 h 100"/>
              <a:gd name="T54" fmla="*/ 30 w 128"/>
              <a:gd name="T55" fmla="*/ 70 h 100"/>
              <a:gd name="T56" fmla="*/ 27 w 128"/>
              <a:gd name="T57" fmla="*/ 80 h 100"/>
              <a:gd name="T58" fmla="*/ 41 w 128"/>
              <a:gd name="T59" fmla="*/ 96 h 100"/>
              <a:gd name="T60" fmla="*/ 4 w 128"/>
              <a:gd name="T61" fmla="*/ 82 h 100"/>
              <a:gd name="T62" fmla="*/ 15 w 128"/>
              <a:gd name="T63" fmla="*/ 76 h 100"/>
              <a:gd name="T64" fmla="*/ 7 w 128"/>
              <a:gd name="T65" fmla="*/ 70 h 100"/>
              <a:gd name="T66" fmla="*/ 30 w 128"/>
              <a:gd name="T67" fmla="*/ 49 h 100"/>
              <a:gd name="T68" fmla="*/ 30 w 128"/>
              <a:gd name="T69" fmla="*/ 70 h 100"/>
              <a:gd name="T70" fmla="*/ 121 w 128"/>
              <a:gd name="T71" fmla="*/ 68 h 100"/>
              <a:gd name="T72" fmla="*/ 97 w 128"/>
              <a:gd name="T73" fmla="*/ 48 h 100"/>
              <a:gd name="T74" fmla="*/ 98 w 128"/>
              <a:gd name="T75" fmla="*/ 69 h 100"/>
              <a:gd name="T76" fmla="*/ 101 w 128"/>
              <a:gd name="T77" fmla="*/ 78 h 100"/>
              <a:gd name="T78" fmla="*/ 87 w 128"/>
              <a:gd name="T79" fmla="*/ 94 h 100"/>
              <a:gd name="T80" fmla="*/ 124 w 128"/>
              <a:gd name="T81" fmla="*/ 80 h 100"/>
              <a:gd name="T82" fmla="*/ 112 w 128"/>
              <a:gd name="T83" fmla="*/ 7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00">
                <a:moveTo>
                  <a:pt x="49" y="30"/>
                </a:moveTo>
                <a:cubicBezTo>
                  <a:pt x="51" y="30"/>
                  <a:pt x="53" y="30"/>
                  <a:pt x="54" y="30"/>
                </a:cubicBezTo>
                <a:cubicBezTo>
                  <a:pt x="56" y="31"/>
                  <a:pt x="57" y="30"/>
                  <a:pt x="57" y="29"/>
                </a:cubicBezTo>
                <a:cubicBezTo>
                  <a:pt x="58" y="28"/>
                  <a:pt x="59" y="27"/>
                  <a:pt x="59" y="26"/>
                </a:cubicBezTo>
                <a:cubicBezTo>
                  <a:pt x="58" y="24"/>
                  <a:pt x="57" y="23"/>
                  <a:pt x="56" y="21"/>
                </a:cubicBezTo>
                <a:cubicBezTo>
                  <a:pt x="55" y="20"/>
                  <a:pt x="55" y="20"/>
                  <a:pt x="54" y="19"/>
                </a:cubicBezTo>
                <a:cubicBezTo>
                  <a:pt x="54" y="18"/>
                  <a:pt x="54" y="17"/>
                  <a:pt x="54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8"/>
                  <a:pt x="54" y="5"/>
                  <a:pt x="57" y="3"/>
                </a:cubicBezTo>
                <a:cubicBezTo>
                  <a:pt x="61" y="0"/>
                  <a:pt x="69" y="0"/>
                  <a:pt x="73" y="3"/>
                </a:cubicBezTo>
                <a:cubicBezTo>
                  <a:pt x="76" y="5"/>
                  <a:pt x="77" y="9"/>
                  <a:pt x="76" y="14"/>
                </a:cubicBezTo>
                <a:cubicBezTo>
                  <a:pt x="77" y="14"/>
                  <a:pt x="77" y="14"/>
                  <a:pt x="77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7"/>
                  <a:pt x="77" y="18"/>
                  <a:pt x="77" y="19"/>
                </a:cubicBezTo>
                <a:cubicBezTo>
                  <a:pt x="76" y="20"/>
                  <a:pt x="76" y="20"/>
                  <a:pt x="75" y="21"/>
                </a:cubicBezTo>
                <a:cubicBezTo>
                  <a:pt x="75" y="22"/>
                  <a:pt x="74" y="24"/>
                  <a:pt x="73" y="25"/>
                </a:cubicBezTo>
                <a:cubicBezTo>
                  <a:pt x="73" y="27"/>
                  <a:pt x="73" y="29"/>
                  <a:pt x="74" y="30"/>
                </a:cubicBezTo>
                <a:cubicBezTo>
                  <a:pt x="75" y="30"/>
                  <a:pt x="76" y="30"/>
                  <a:pt x="77" y="30"/>
                </a:cubicBezTo>
                <a:cubicBezTo>
                  <a:pt x="79" y="30"/>
                  <a:pt x="80" y="30"/>
                  <a:pt x="82" y="30"/>
                </a:cubicBezTo>
                <a:cubicBezTo>
                  <a:pt x="86" y="34"/>
                  <a:pt x="89" y="44"/>
                  <a:pt x="88" y="50"/>
                </a:cubicBezTo>
                <a:cubicBezTo>
                  <a:pt x="81" y="55"/>
                  <a:pt x="48" y="55"/>
                  <a:pt x="43" y="50"/>
                </a:cubicBezTo>
                <a:cubicBezTo>
                  <a:pt x="43" y="44"/>
                  <a:pt x="44" y="35"/>
                  <a:pt x="49" y="30"/>
                </a:cubicBezTo>
                <a:close/>
                <a:moveTo>
                  <a:pt x="51" y="90"/>
                </a:moveTo>
                <a:cubicBezTo>
                  <a:pt x="47" y="72"/>
                  <a:pt x="47" y="72"/>
                  <a:pt x="47" y="72"/>
                </a:cubicBezTo>
                <a:cubicBezTo>
                  <a:pt x="66" y="72"/>
                  <a:pt x="66" y="72"/>
                  <a:pt x="66" y="72"/>
                </a:cubicBezTo>
                <a:cubicBezTo>
                  <a:pt x="62" y="77"/>
                  <a:pt x="62" y="77"/>
                  <a:pt x="62" y="77"/>
                </a:cubicBezTo>
                <a:cubicBezTo>
                  <a:pt x="67" y="81"/>
                  <a:pt x="75" y="80"/>
                  <a:pt x="79" y="75"/>
                </a:cubicBezTo>
                <a:cubicBezTo>
                  <a:pt x="80" y="74"/>
                  <a:pt x="81" y="72"/>
                  <a:pt x="81" y="71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6"/>
                  <a:pt x="82" y="79"/>
                  <a:pt x="80" y="82"/>
                </a:cubicBezTo>
                <a:cubicBezTo>
                  <a:pt x="74" y="89"/>
                  <a:pt x="63" y="91"/>
                  <a:pt x="55" y="85"/>
                </a:cubicBezTo>
                <a:cubicBezTo>
                  <a:pt x="51" y="90"/>
                  <a:pt x="51" y="90"/>
                  <a:pt x="51" y="90"/>
                </a:cubicBezTo>
                <a:close/>
                <a:moveTo>
                  <a:pt x="33" y="6"/>
                </a:moveTo>
                <a:cubicBezTo>
                  <a:pt x="33" y="12"/>
                  <a:pt x="33" y="12"/>
                  <a:pt x="33" y="12"/>
                </a:cubicBezTo>
                <a:cubicBezTo>
                  <a:pt x="24" y="13"/>
                  <a:pt x="17" y="22"/>
                  <a:pt x="18" y="31"/>
                </a:cubicBezTo>
                <a:cubicBezTo>
                  <a:pt x="18" y="35"/>
                  <a:pt x="20" y="39"/>
                  <a:pt x="22" y="4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3" y="36"/>
                </a:cubicBezTo>
                <a:cubicBezTo>
                  <a:pt x="23" y="29"/>
                  <a:pt x="28" y="24"/>
                  <a:pt x="34" y="22"/>
                </a:cubicBezTo>
                <a:cubicBezTo>
                  <a:pt x="35" y="29"/>
                  <a:pt x="35" y="29"/>
                  <a:pt x="35" y="29"/>
                </a:cubicBezTo>
                <a:cubicBezTo>
                  <a:pt x="49" y="16"/>
                  <a:pt x="49" y="16"/>
                  <a:pt x="49" y="16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118" y="24"/>
                </a:moveTo>
                <a:cubicBezTo>
                  <a:pt x="112" y="24"/>
                  <a:pt x="112" y="24"/>
                  <a:pt x="112" y="24"/>
                </a:cubicBezTo>
                <a:cubicBezTo>
                  <a:pt x="111" y="15"/>
                  <a:pt x="102" y="8"/>
                  <a:pt x="93" y="9"/>
                </a:cubicBezTo>
                <a:cubicBezTo>
                  <a:pt x="89" y="9"/>
                  <a:pt x="86" y="10"/>
                  <a:pt x="83" y="13"/>
                </a:cubicBezTo>
                <a:cubicBezTo>
                  <a:pt x="84" y="15"/>
                  <a:pt x="84" y="15"/>
                  <a:pt x="84" y="15"/>
                </a:cubicBezTo>
                <a:cubicBezTo>
                  <a:pt x="85" y="15"/>
                  <a:pt x="87" y="14"/>
                  <a:pt x="88" y="14"/>
                </a:cubicBezTo>
                <a:cubicBezTo>
                  <a:pt x="95" y="14"/>
                  <a:pt x="101" y="19"/>
                  <a:pt x="102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8" y="24"/>
                  <a:pt x="118" y="24"/>
                  <a:pt x="118" y="24"/>
                </a:cubicBezTo>
                <a:close/>
                <a:moveTo>
                  <a:pt x="30" y="70"/>
                </a:moveTo>
                <a:cubicBezTo>
                  <a:pt x="29" y="72"/>
                  <a:pt x="28" y="74"/>
                  <a:pt x="26" y="76"/>
                </a:cubicBezTo>
                <a:cubicBezTo>
                  <a:pt x="26" y="78"/>
                  <a:pt x="27" y="79"/>
                  <a:pt x="27" y="80"/>
                </a:cubicBezTo>
                <a:cubicBezTo>
                  <a:pt x="28" y="80"/>
                  <a:pt x="37" y="80"/>
                  <a:pt x="38" y="82"/>
                </a:cubicBezTo>
                <a:cubicBezTo>
                  <a:pt x="41" y="86"/>
                  <a:pt x="41" y="92"/>
                  <a:pt x="41" y="96"/>
                </a:cubicBezTo>
                <a:cubicBezTo>
                  <a:pt x="31" y="100"/>
                  <a:pt x="10" y="100"/>
                  <a:pt x="1" y="96"/>
                </a:cubicBezTo>
                <a:cubicBezTo>
                  <a:pt x="0" y="92"/>
                  <a:pt x="0" y="86"/>
                  <a:pt x="4" y="82"/>
                </a:cubicBezTo>
                <a:cubicBezTo>
                  <a:pt x="4" y="80"/>
                  <a:pt x="13" y="80"/>
                  <a:pt x="14" y="80"/>
                </a:cubicBezTo>
                <a:cubicBezTo>
                  <a:pt x="15" y="78"/>
                  <a:pt x="15" y="77"/>
                  <a:pt x="15" y="76"/>
                </a:cubicBezTo>
                <a:cubicBezTo>
                  <a:pt x="13" y="74"/>
                  <a:pt x="12" y="72"/>
                  <a:pt x="11" y="70"/>
                </a:cubicBezTo>
                <a:cubicBezTo>
                  <a:pt x="10" y="70"/>
                  <a:pt x="8" y="70"/>
                  <a:pt x="7" y="70"/>
                </a:cubicBezTo>
                <a:cubicBezTo>
                  <a:pt x="6" y="63"/>
                  <a:pt x="7" y="52"/>
                  <a:pt x="10" y="49"/>
                </a:cubicBezTo>
                <a:cubicBezTo>
                  <a:pt x="15" y="45"/>
                  <a:pt x="26" y="45"/>
                  <a:pt x="30" y="49"/>
                </a:cubicBezTo>
                <a:cubicBezTo>
                  <a:pt x="34" y="51"/>
                  <a:pt x="36" y="63"/>
                  <a:pt x="35" y="70"/>
                </a:cubicBezTo>
                <a:cubicBezTo>
                  <a:pt x="34" y="70"/>
                  <a:pt x="31" y="70"/>
                  <a:pt x="30" y="70"/>
                </a:cubicBezTo>
                <a:close/>
                <a:moveTo>
                  <a:pt x="117" y="69"/>
                </a:moveTo>
                <a:cubicBezTo>
                  <a:pt x="117" y="68"/>
                  <a:pt x="121" y="68"/>
                  <a:pt x="121" y="68"/>
                </a:cubicBezTo>
                <a:cubicBezTo>
                  <a:pt x="122" y="61"/>
                  <a:pt x="120" y="50"/>
                  <a:pt x="117" y="47"/>
                </a:cubicBezTo>
                <a:cubicBezTo>
                  <a:pt x="112" y="44"/>
                  <a:pt x="101" y="44"/>
                  <a:pt x="97" y="48"/>
                </a:cubicBezTo>
                <a:cubicBezTo>
                  <a:pt x="94" y="50"/>
                  <a:pt x="92" y="61"/>
                  <a:pt x="93" y="68"/>
                </a:cubicBezTo>
                <a:cubicBezTo>
                  <a:pt x="94" y="69"/>
                  <a:pt x="97" y="68"/>
                  <a:pt x="98" y="69"/>
                </a:cubicBezTo>
                <a:cubicBezTo>
                  <a:pt x="98" y="71"/>
                  <a:pt x="100" y="73"/>
                  <a:pt x="102" y="74"/>
                </a:cubicBezTo>
                <a:cubicBezTo>
                  <a:pt x="102" y="76"/>
                  <a:pt x="101" y="77"/>
                  <a:pt x="101" y="78"/>
                </a:cubicBezTo>
                <a:cubicBezTo>
                  <a:pt x="100" y="78"/>
                  <a:pt x="91" y="79"/>
                  <a:pt x="90" y="80"/>
                </a:cubicBezTo>
                <a:cubicBezTo>
                  <a:pt x="87" y="84"/>
                  <a:pt x="87" y="91"/>
                  <a:pt x="87" y="94"/>
                </a:cubicBezTo>
                <a:cubicBezTo>
                  <a:pt x="97" y="98"/>
                  <a:pt x="118" y="98"/>
                  <a:pt x="127" y="94"/>
                </a:cubicBezTo>
                <a:cubicBezTo>
                  <a:pt x="128" y="91"/>
                  <a:pt x="127" y="84"/>
                  <a:pt x="124" y="80"/>
                </a:cubicBezTo>
                <a:cubicBezTo>
                  <a:pt x="124" y="79"/>
                  <a:pt x="115" y="78"/>
                  <a:pt x="114" y="78"/>
                </a:cubicBezTo>
                <a:cubicBezTo>
                  <a:pt x="113" y="77"/>
                  <a:pt x="113" y="76"/>
                  <a:pt x="112" y="74"/>
                </a:cubicBezTo>
                <a:cubicBezTo>
                  <a:pt x="114" y="73"/>
                  <a:pt x="116" y="71"/>
                  <a:pt x="117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4441297" y="4257539"/>
            <a:ext cx="844857" cy="905431"/>
          </a:xfrm>
          <a:custGeom>
            <a:avLst/>
            <a:gdLst>
              <a:gd name="T0" fmla="*/ 109 w 109"/>
              <a:gd name="T1" fmla="*/ 109 h 117"/>
              <a:gd name="T2" fmla="*/ 101 w 109"/>
              <a:gd name="T3" fmla="*/ 86 h 117"/>
              <a:gd name="T4" fmla="*/ 102 w 109"/>
              <a:gd name="T5" fmla="*/ 61 h 117"/>
              <a:gd name="T6" fmla="*/ 82 w 109"/>
              <a:gd name="T7" fmla="*/ 38 h 117"/>
              <a:gd name="T8" fmla="*/ 74 w 109"/>
              <a:gd name="T9" fmla="*/ 60 h 117"/>
              <a:gd name="T10" fmla="*/ 85 w 109"/>
              <a:gd name="T11" fmla="*/ 86 h 117"/>
              <a:gd name="T12" fmla="*/ 70 w 109"/>
              <a:gd name="T13" fmla="*/ 109 h 117"/>
              <a:gd name="T14" fmla="*/ 66 w 109"/>
              <a:gd name="T15" fmla="*/ 46 h 117"/>
              <a:gd name="T16" fmla="*/ 68 w 109"/>
              <a:gd name="T17" fmla="*/ 46 h 117"/>
              <a:gd name="T18" fmla="*/ 68 w 109"/>
              <a:gd name="T19" fmla="*/ 21 h 117"/>
              <a:gd name="T20" fmla="*/ 39 w 109"/>
              <a:gd name="T21" fmla="*/ 10 h 117"/>
              <a:gd name="T22" fmla="*/ 49 w 109"/>
              <a:gd name="T23" fmla="*/ 34 h 117"/>
              <a:gd name="T24" fmla="*/ 41 w 109"/>
              <a:gd name="T25" fmla="*/ 70 h 117"/>
              <a:gd name="T26" fmla="*/ 33 w 109"/>
              <a:gd name="T27" fmla="*/ 76 h 117"/>
              <a:gd name="T28" fmla="*/ 28 w 109"/>
              <a:gd name="T29" fmla="*/ 44 h 117"/>
              <a:gd name="T30" fmla="*/ 28 w 109"/>
              <a:gd name="T31" fmla="*/ 29 h 117"/>
              <a:gd name="T32" fmla="*/ 3 w 109"/>
              <a:gd name="T33" fmla="*/ 48 h 117"/>
              <a:gd name="T34" fmla="*/ 9 w 109"/>
              <a:gd name="T35" fmla="*/ 76 h 117"/>
              <a:gd name="T36" fmla="*/ 0 w 109"/>
              <a:gd name="T37" fmla="*/ 109 h 117"/>
              <a:gd name="T38" fmla="*/ 90 w 109"/>
              <a:gd name="T39" fmla="*/ 86 h 117"/>
              <a:gd name="T40" fmla="*/ 97 w 109"/>
              <a:gd name="T41" fmla="*/ 86 h 117"/>
              <a:gd name="T42" fmla="*/ 87 w 109"/>
              <a:gd name="T43" fmla="*/ 33 h 117"/>
              <a:gd name="T44" fmla="*/ 20 w 109"/>
              <a:gd name="T45" fmla="*/ 76 h 117"/>
              <a:gd name="T46" fmla="*/ 20 w 109"/>
              <a:gd name="T47" fmla="*/ 55 h 117"/>
              <a:gd name="T48" fmla="*/ 26 w 109"/>
              <a:gd name="T49" fmla="*/ 13 h 117"/>
              <a:gd name="T50" fmla="*/ 15 w 109"/>
              <a:gd name="T51" fmla="*/ 11 h 117"/>
              <a:gd name="T52" fmla="*/ 56 w 109"/>
              <a:gd name="T53" fmla="*/ 48 h 117"/>
              <a:gd name="T54" fmla="*/ 61 w 109"/>
              <a:gd name="T55" fmla="*/ 3 h 117"/>
              <a:gd name="T56" fmla="*/ 50 w 109"/>
              <a:gd name="T57" fmla="*/ 5 h 117"/>
              <a:gd name="T58" fmla="*/ 90 w 109"/>
              <a:gd name="T59" fmla="*/ 99 h 117"/>
              <a:gd name="T60" fmla="*/ 91 w 109"/>
              <a:gd name="T61" fmla="*/ 104 h 117"/>
              <a:gd name="T62" fmla="*/ 89 w 109"/>
              <a:gd name="T63" fmla="*/ 98 h 117"/>
              <a:gd name="T64" fmla="*/ 91 w 109"/>
              <a:gd name="T65" fmla="*/ 92 h 117"/>
              <a:gd name="T66" fmla="*/ 90 w 109"/>
              <a:gd name="T67" fmla="*/ 95 h 117"/>
              <a:gd name="T68" fmla="*/ 91 w 109"/>
              <a:gd name="T69" fmla="*/ 89 h 117"/>
              <a:gd name="T70" fmla="*/ 95 w 109"/>
              <a:gd name="T71" fmla="*/ 94 h 117"/>
              <a:gd name="T72" fmla="*/ 95 w 109"/>
              <a:gd name="T73" fmla="*/ 103 h 117"/>
              <a:gd name="T74" fmla="*/ 86 w 109"/>
              <a:gd name="T75" fmla="*/ 99 h 117"/>
              <a:gd name="T76" fmla="*/ 13 w 109"/>
              <a:gd name="T77" fmla="*/ 103 h 117"/>
              <a:gd name="T78" fmla="*/ 18 w 109"/>
              <a:gd name="T79" fmla="*/ 86 h 117"/>
              <a:gd name="T80" fmla="*/ 13 w 109"/>
              <a:gd name="T81" fmla="*/ 91 h 117"/>
              <a:gd name="T82" fmla="*/ 23 w 109"/>
              <a:gd name="T83" fmla="*/ 84 h 117"/>
              <a:gd name="T84" fmla="*/ 18 w 109"/>
              <a:gd name="T85" fmla="*/ 103 h 117"/>
              <a:gd name="T86" fmla="*/ 59 w 109"/>
              <a:gd name="T87" fmla="*/ 105 h 117"/>
              <a:gd name="T88" fmla="*/ 50 w 109"/>
              <a:gd name="T89" fmla="*/ 84 h 117"/>
              <a:gd name="T90" fmla="*/ 54 w 109"/>
              <a:gd name="T91" fmla="*/ 7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117">
                <a:moveTo>
                  <a:pt x="0" y="117"/>
                </a:moveTo>
                <a:cubicBezTo>
                  <a:pt x="109" y="117"/>
                  <a:pt x="109" y="117"/>
                  <a:pt x="109" y="117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82" y="38"/>
                  <a:pt x="82" y="38"/>
                  <a:pt x="82" y="38"/>
                </a:cubicBezTo>
                <a:cubicBezTo>
                  <a:pt x="78" y="48"/>
                  <a:pt x="78" y="48"/>
                  <a:pt x="78" y="48"/>
                </a:cubicBezTo>
                <a:cubicBezTo>
                  <a:pt x="71" y="57"/>
                  <a:pt x="71" y="57"/>
                  <a:pt x="71" y="57"/>
                </a:cubicBezTo>
                <a:cubicBezTo>
                  <a:pt x="74" y="60"/>
                  <a:pt x="74" y="60"/>
                  <a:pt x="74" y="60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63"/>
                  <a:pt x="82" y="63"/>
                  <a:pt x="82" y="63"/>
                </a:cubicBezTo>
                <a:cubicBezTo>
                  <a:pt x="85" y="86"/>
                  <a:pt x="85" y="86"/>
                  <a:pt x="85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70"/>
                  <a:pt x="70" y="70"/>
                  <a:pt x="70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46"/>
                  <a:pt x="66" y="46"/>
                  <a:pt x="66" y="46"/>
                </a:cubicBezTo>
                <a:cubicBezTo>
                  <a:pt x="67" y="33"/>
                  <a:pt x="67" y="33"/>
                  <a:pt x="67" y="33"/>
                </a:cubicBezTo>
                <a:cubicBezTo>
                  <a:pt x="69" y="38"/>
                  <a:pt x="69" y="38"/>
                  <a:pt x="69" y="38"/>
                </a:cubicBezTo>
                <a:cubicBezTo>
                  <a:pt x="68" y="46"/>
                  <a:pt x="68" y="46"/>
                  <a:pt x="68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4" y="37"/>
                  <a:pt x="74" y="37"/>
                  <a:pt x="74" y="37"/>
                </a:cubicBezTo>
                <a:cubicBezTo>
                  <a:pt x="68" y="21"/>
                  <a:pt x="68" y="21"/>
                  <a:pt x="68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3" y="18"/>
                  <a:pt x="43" y="18"/>
                  <a:pt x="43" y="18"/>
                </a:cubicBezTo>
                <a:cubicBezTo>
                  <a:pt x="39" y="10"/>
                  <a:pt x="39" y="10"/>
                  <a:pt x="39" y="10"/>
                </a:cubicBezTo>
                <a:cubicBezTo>
                  <a:pt x="37" y="11"/>
                  <a:pt x="35" y="11"/>
                  <a:pt x="34" y="12"/>
                </a:cubicBezTo>
                <a:cubicBezTo>
                  <a:pt x="38" y="22"/>
                  <a:pt x="38" y="22"/>
                  <a:pt x="38" y="22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46"/>
                  <a:pt x="49" y="46"/>
                  <a:pt x="49" y="46"/>
                </a:cubicBezTo>
                <a:cubicBezTo>
                  <a:pt x="47" y="70"/>
                  <a:pt x="47" y="70"/>
                  <a:pt x="47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76"/>
                  <a:pt x="33" y="76"/>
                  <a:pt x="33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28" y="44"/>
                  <a:pt x="28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8" y="49"/>
                  <a:pt x="38" y="49"/>
                  <a:pt x="38" y="49"/>
                </a:cubicBezTo>
                <a:cubicBezTo>
                  <a:pt x="28" y="29"/>
                  <a:pt x="28" y="29"/>
                  <a:pt x="28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0" y="44"/>
                  <a:pt x="0" y="44"/>
                  <a:pt x="0" y="44"/>
                </a:cubicBezTo>
                <a:cubicBezTo>
                  <a:pt x="3" y="48"/>
                  <a:pt x="3" y="48"/>
                  <a:pt x="3" y="4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9" y="76"/>
                  <a:pt x="9" y="76"/>
                  <a:pt x="9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109"/>
                  <a:pt x="4" y="109"/>
                  <a:pt x="4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7"/>
                  <a:pt x="0" y="117"/>
                  <a:pt x="0" y="117"/>
                </a:cubicBezTo>
                <a:close/>
                <a:moveTo>
                  <a:pt x="97" y="86"/>
                </a:moveTo>
                <a:cubicBezTo>
                  <a:pt x="90" y="86"/>
                  <a:pt x="90" y="86"/>
                  <a:pt x="90" y="86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5"/>
                  <a:pt x="92" y="65"/>
                  <a:pt x="92" y="65"/>
                </a:cubicBezTo>
                <a:cubicBezTo>
                  <a:pt x="97" y="86"/>
                  <a:pt x="97" y="86"/>
                  <a:pt x="97" y="86"/>
                </a:cubicBezTo>
                <a:close/>
                <a:moveTo>
                  <a:pt x="96" y="19"/>
                </a:moveTo>
                <a:cubicBezTo>
                  <a:pt x="99" y="22"/>
                  <a:pt x="101" y="27"/>
                  <a:pt x="98" y="31"/>
                </a:cubicBezTo>
                <a:cubicBezTo>
                  <a:pt x="96" y="35"/>
                  <a:pt x="91" y="36"/>
                  <a:pt x="87" y="33"/>
                </a:cubicBezTo>
                <a:cubicBezTo>
                  <a:pt x="83" y="31"/>
                  <a:pt x="82" y="26"/>
                  <a:pt x="84" y="22"/>
                </a:cubicBezTo>
                <a:cubicBezTo>
                  <a:pt x="87" y="18"/>
                  <a:pt x="92" y="17"/>
                  <a:pt x="96" y="19"/>
                </a:cubicBezTo>
                <a:close/>
                <a:moveTo>
                  <a:pt x="20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76"/>
                  <a:pt x="20" y="76"/>
                  <a:pt x="20" y="76"/>
                </a:cubicBezTo>
                <a:close/>
                <a:moveTo>
                  <a:pt x="15" y="11"/>
                </a:moveTo>
                <a:cubicBezTo>
                  <a:pt x="19" y="8"/>
                  <a:pt x="24" y="10"/>
                  <a:pt x="26" y="13"/>
                </a:cubicBezTo>
                <a:cubicBezTo>
                  <a:pt x="28" y="17"/>
                  <a:pt x="27" y="22"/>
                  <a:pt x="23" y="24"/>
                </a:cubicBezTo>
                <a:cubicBezTo>
                  <a:pt x="19" y="26"/>
                  <a:pt x="14" y="25"/>
                  <a:pt x="12" y="22"/>
                </a:cubicBezTo>
                <a:cubicBezTo>
                  <a:pt x="10" y="18"/>
                  <a:pt x="11" y="13"/>
                  <a:pt x="15" y="11"/>
                </a:cubicBezTo>
                <a:close/>
                <a:moveTo>
                  <a:pt x="59" y="70"/>
                </a:moveTo>
                <a:cubicBezTo>
                  <a:pt x="52" y="70"/>
                  <a:pt x="52" y="70"/>
                  <a:pt x="52" y="70"/>
                </a:cubicBezTo>
                <a:cubicBezTo>
                  <a:pt x="56" y="48"/>
                  <a:pt x="56" y="48"/>
                  <a:pt x="56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70"/>
                  <a:pt x="59" y="70"/>
                  <a:pt x="59" y="70"/>
                </a:cubicBezTo>
                <a:close/>
                <a:moveTo>
                  <a:pt x="61" y="3"/>
                </a:moveTo>
                <a:cubicBezTo>
                  <a:pt x="65" y="5"/>
                  <a:pt x="66" y="10"/>
                  <a:pt x="64" y="14"/>
                </a:cubicBezTo>
                <a:cubicBezTo>
                  <a:pt x="61" y="18"/>
                  <a:pt x="56" y="19"/>
                  <a:pt x="52" y="17"/>
                </a:cubicBezTo>
                <a:cubicBezTo>
                  <a:pt x="49" y="14"/>
                  <a:pt x="47" y="9"/>
                  <a:pt x="50" y="5"/>
                </a:cubicBezTo>
                <a:cubicBezTo>
                  <a:pt x="52" y="2"/>
                  <a:pt x="57" y="0"/>
                  <a:pt x="61" y="3"/>
                </a:cubicBezTo>
                <a:close/>
                <a:moveTo>
                  <a:pt x="86" y="99"/>
                </a:moveTo>
                <a:cubicBezTo>
                  <a:pt x="90" y="99"/>
                  <a:pt x="90" y="99"/>
                  <a:pt x="90" y="99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99"/>
                  <a:pt x="91" y="99"/>
                  <a:pt x="91" y="99"/>
                </a:cubicBezTo>
                <a:cubicBezTo>
                  <a:pt x="91" y="98"/>
                  <a:pt x="90" y="98"/>
                  <a:pt x="89" y="98"/>
                </a:cubicBezTo>
                <a:cubicBezTo>
                  <a:pt x="89" y="96"/>
                  <a:pt x="89" y="96"/>
                  <a:pt x="89" y="96"/>
                </a:cubicBezTo>
                <a:cubicBezTo>
                  <a:pt x="91" y="96"/>
                  <a:pt x="91" y="96"/>
                  <a:pt x="91" y="95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1"/>
                  <a:pt x="90" y="91"/>
                </a:cubicBezTo>
                <a:cubicBezTo>
                  <a:pt x="90" y="91"/>
                  <a:pt x="90" y="92"/>
                  <a:pt x="90" y="92"/>
                </a:cubicBezTo>
                <a:cubicBezTo>
                  <a:pt x="90" y="95"/>
                  <a:pt x="90" y="95"/>
                  <a:pt x="90" y="95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90"/>
                  <a:pt x="88" y="89"/>
                  <a:pt x="91" y="89"/>
                </a:cubicBezTo>
                <a:cubicBezTo>
                  <a:pt x="92" y="89"/>
                  <a:pt x="93" y="89"/>
                  <a:pt x="94" y="90"/>
                </a:cubicBezTo>
                <a:cubicBezTo>
                  <a:pt x="95" y="90"/>
                  <a:pt x="95" y="91"/>
                  <a:pt x="95" y="92"/>
                </a:cubicBezTo>
                <a:cubicBezTo>
                  <a:pt x="95" y="94"/>
                  <a:pt x="95" y="94"/>
                  <a:pt x="95" y="94"/>
                </a:cubicBezTo>
                <a:cubicBezTo>
                  <a:pt x="95" y="96"/>
                  <a:pt x="94" y="97"/>
                  <a:pt x="93" y="97"/>
                </a:cubicBezTo>
                <a:cubicBezTo>
                  <a:pt x="94" y="98"/>
                  <a:pt x="95" y="99"/>
                  <a:pt x="95" y="10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5" y="106"/>
                  <a:pt x="94" y="107"/>
                  <a:pt x="91" y="107"/>
                </a:cubicBezTo>
                <a:cubicBezTo>
                  <a:pt x="88" y="107"/>
                  <a:pt x="86" y="106"/>
                  <a:pt x="86" y="104"/>
                </a:cubicBezTo>
                <a:cubicBezTo>
                  <a:pt x="86" y="99"/>
                  <a:pt x="86" y="99"/>
                  <a:pt x="86" y="99"/>
                </a:cubicBezTo>
                <a:close/>
                <a:moveTo>
                  <a:pt x="24" y="106"/>
                </a:moveTo>
                <a:cubicBezTo>
                  <a:pt x="13" y="106"/>
                  <a:pt x="13" y="106"/>
                  <a:pt x="13" y="106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8" y="93"/>
                  <a:pt x="18" y="93"/>
                  <a:pt x="18" y="93"/>
                </a:cubicBezTo>
                <a:cubicBezTo>
                  <a:pt x="19" y="91"/>
                  <a:pt x="19" y="90"/>
                  <a:pt x="19" y="88"/>
                </a:cubicBezTo>
                <a:cubicBezTo>
                  <a:pt x="19" y="87"/>
                  <a:pt x="19" y="86"/>
                  <a:pt x="18" y="86"/>
                </a:cubicBezTo>
                <a:cubicBezTo>
                  <a:pt x="18" y="86"/>
                  <a:pt x="17" y="87"/>
                  <a:pt x="17" y="87"/>
                </a:cubicBezTo>
                <a:cubicBezTo>
                  <a:pt x="17" y="91"/>
                  <a:pt x="17" y="91"/>
                  <a:pt x="17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87"/>
                  <a:pt x="13" y="87"/>
                  <a:pt x="13" y="87"/>
                </a:cubicBezTo>
                <a:cubicBezTo>
                  <a:pt x="13" y="84"/>
                  <a:pt x="15" y="83"/>
                  <a:pt x="18" y="83"/>
                </a:cubicBezTo>
                <a:cubicBezTo>
                  <a:pt x="21" y="83"/>
                  <a:pt x="22" y="83"/>
                  <a:pt x="23" y="84"/>
                </a:cubicBezTo>
                <a:cubicBezTo>
                  <a:pt x="24" y="85"/>
                  <a:pt x="24" y="87"/>
                  <a:pt x="24" y="90"/>
                </a:cubicBezTo>
                <a:cubicBezTo>
                  <a:pt x="24" y="91"/>
                  <a:pt x="24" y="92"/>
                  <a:pt x="24" y="92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lose/>
                <a:moveTo>
                  <a:pt x="59" y="105"/>
                </a:moveTo>
                <a:cubicBezTo>
                  <a:pt x="53" y="105"/>
                  <a:pt x="53" y="105"/>
                  <a:pt x="53" y="105"/>
                </a:cubicBezTo>
                <a:cubicBezTo>
                  <a:pt x="53" y="84"/>
                  <a:pt x="53" y="84"/>
                  <a:pt x="53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2" y="79"/>
                  <a:pt x="53" y="79"/>
                </a:cubicBezTo>
                <a:cubicBezTo>
                  <a:pt x="53" y="78"/>
                  <a:pt x="54" y="77"/>
                  <a:pt x="54" y="76"/>
                </a:cubicBezTo>
                <a:cubicBezTo>
                  <a:pt x="59" y="76"/>
                  <a:pt x="59" y="76"/>
                  <a:pt x="59" y="76"/>
                </a:cubicBezTo>
                <a:lnTo>
                  <a:pt x="59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4515659" y="2492154"/>
            <a:ext cx="652351" cy="755770"/>
          </a:xfrm>
          <a:custGeom>
            <a:avLst/>
            <a:gdLst>
              <a:gd name="T0" fmla="*/ 14 w 101"/>
              <a:gd name="T1" fmla="*/ 67 h 118"/>
              <a:gd name="T2" fmla="*/ 25 w 101"/>
              <a:gd name="T3" fmla="*/ 67 h 118"/>
              <a:gd name="T4" fmla="*/ 32 w 101"/>
              <a:gd name="T5" fmla="*/ 65 h 118"/>
              <a:gd name="T6" fmla="*/ 46 w 101"/>
              <a:gd name="T7" fmla="*/ 93 h 118"/>
              <a:gd name="T8" fmla="*/ 49 w 101"/>
              <a:gd name="T9" fmla="*/ 75 h 118"/>
              <a:gd name="T10" fmla="*/ 47 w 101"/>
              <a:gd name="T11" fmla="*/ 74 h 118"/>
              <a:gd name="T12" fmla="*/ 47 w 101"/>
              <a:gd name="T13" fmla="*/ 72 h 118"/>
              <a:gd name="T14" fmla="*/ 57 w 101"/>
              <a:gd name="T15" fmla="*/ 72 h 118"/>
              <a:gd name="T16" fmla="*/ 57 w 101"/>
              <a:gd name="T17" fmla="*/ 74 h 118"/>
              <a:gd name="T18" fmla="*/ 54 w 101"/>
              <a:gd name="T19" fmla="*/ 75 h 118"/>
              <a:gd name="T20" fmla="*/ 58 w 101"/>
              <a:gd name="T21" fmla="*/ 92 h 118"/>
              <a:gd name="T22" fmla="*/ 69 w 101"/>
              <a:gd name="T23" fmla="*/ 66 h 118"/>
              <a:gd name="T24" fmla="*/ 76 w 101"/>
              <a:gd name="T25" fmla="*/ 67 h 118"/>
              <a:gd name="T26" fmla="*/ 86 w 101"/>
              <a:gd name="T27" fmla="*/ 67 h 118"/>
              <a:gd name="T28" fmla="*/ 100 w 101"/>
              <a:gd name="T29" fmla="*/ 110 h 118"/>
              <a:gd name="T30" fmla="*/ 86 w 101"/>
              <a:gd name="T31" fmla="*/ 114 h 118"/>
              <a:gd name="T32" fmla="*/ 84 w 101"/>
              <a:gd name="T33" fmla="*/ 108 h 118"/>
              <a:gd name="T34" fmla="*/ 80 w 101"/>
              <a:gd name="T35" fmla="*/ 116 h 118"/>
              <a:gd name="T36" fmla="*/ 19 w 101"/>
              <a:gd name="T37" fmla="*/ 116 h 118"/>
              <a:gd name="T38" fmla="*/ 15 w 101"/>
              <a:gd name="T39" fmla="*/ 108 h 118"/>
              <a:gd name="T40" fmla="*/ 13 w 101"/>
              <a:gd name="T41" fmla="*/ 115 h 118"/>
              <a:gd name="T42" fmla="*/ 0 w 101"/>
              <a:gd name="T43" fmla="*/ 110 h 118"/>
              <a:gd name="T44" fmla="*/ 14 w 101"/>
              <a:gd name="T45" fmla="*/ 67 h 118"/>
              <a:gd name="T46" fmla="*/ 29 w 101"/>
              <a:gd name="T47" fmla="*/ 46 h 118"/>
              <a:gd name="T48" fmla="*/ 25 w 101"/>
              <a:gd name="T49" fmla="*/ 42 h 118"/>
              <a:gd name="T50" fmla="*/ 24 w 101"/>
              <a:gd name="T51" fmla="*/ 34 h 118"/>
              <a:gd name="T52" fmla="*/ 24 w 101"/>
              <a:gd name="T53" fmla="*/ 33 h 118"/>
              <a:gd name="T54" fmla="*/ 25 w 101"/>
              <a:gd name="T55" fmla="*/ 32 h 118"/>
              <a:gd name="T56" fmla="*/ 26 w 101"/>
              <a:gd name="T57" fmla="*/ 32 h 118"/>
              <a:gd name="T58" fmla="*/ 31 w 101"/>
              <a:gd name="T59" fmla="*/ 8 h 118"/>
              <a:gd name="T60" fmla="*/ 67 w 101"/>
              <a:gd name="T61" fmla="*/ 7 h 118"/>
              <a:gd name="T62" fmla="*/ 74 w 101"/>
              <a:gd name="T63" fmla="*/ 32 h 118"/>
              <a:gd name="T64" fmla="*/ 74 w 101"/>
              <a:gd name="T65" fmla="*/ 32 h 118"/>
              <a:gd name="T66" fmla="*/ 75 w 101"/>
              <a:gd name="T67" fmla="*/ 33 h 118"/>
              <a:gd name="T68" fmla="*/ 75 w 101"/>
              <a:gd name="T69" fmla="*/ 34 h 118"/>
              <a:gd name="T70" fmla="*/ 74 w 101"/>
              <a:gd name="T71" fmla="*/ 42 h 118"/>
              <a:gd name="T72" fmla="*/ 71 w 101"/>
              <a:gd name="T73" fmla="*/ 46 h 118"/>
              <a:gd name="T74" fmla="*/ 52 w 101"/>
              <a:gd name="T75" fmla="*/ 63 h 118"/>
              <a:gd name="T76" fmla="*/ 47 w 101"/>
              <a:gd name="T77" fmla="*/ 63 h 118"/>
              <a:gd name="T78" fmla="*/ 29 w 101"/>
              <a:gd name="T79" fmla="*/ 4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18">
                <a:moveTo>
                  <a:pt x="14" y="67"/>
                </a:moveTo>
                <a:cubicBezTo>
                  <a:pt x="18" y="67"/>
                  <a:pt x="21" y="67"/>
                  <a:pt x="25" y="67"/>
                </a:cubicBezTo>
                <a:cubicBezTo>
                  <a:pt x="28" y="67"/>
                  <a:pt x="30" y="67"/>
                  <a:pt x="32" y="65"/>
                </a:cubicBezTo>
                <a:cubicBezTo>
                  <a:pt x="46" y="93"/>
                  <a:pt x="46" y="93"/>
                  <a:pt x="46" y="93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2"/>
                  <a:pt x="47" y="72"/>
                  <a:pt x="4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7" y="74"/>
                  <a:pt x="57" y="74"/>
                </a:cubicBezTo>
                <a:cubicBezTo>
                  <a:pt x="54" y="75"/>
                  <a:pt x="54" y="75"/>
                  <a:pt x="54" y="75"/>
                </a:cubicBezTo>
                <a:cubicBezTo>
                  <a:pt x="58" y="92"/>
                  <a:pt x="58" y="92"/>
                  <a:pt x="58" y="92"/>
                </a:cubicBezTo>
                <a:cubicBezTo>
                  <a:pt x="69" y="66"/>
                  <a:pt x="69" y="66"/>
                  <a:pt x="69" y="66"/>
                </a:cubicBezTo>
                <a:cubicBezTo>
                  <a:pt x="71" y="67"/>
                  <a:pt x="73" y="67"/>
                  <a:pt x="76" y="67"/>
                </a:cubicBezTo>
                <a:cubicBezTo>
                  <a:pt x="79" y="67"/>
                  <a:pt x="82" y="67"/>
                  <a:pt x="86" y="67"/>
                </a:cubicBezTo>
                <a:cubicBezTo>
                  <a:pt x="95" y="75"/>
                  <a:pt x="101" y="96"/>
                  <a:pt x="100" y="110"/>
                </a:cubicBezTo>
                <a:cubicBezTo>
                  <a:pt x="97" y="112"/>
                  <a:pt x="92" y="113"/>
                  <a:pt x="86" y="114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1" y="118"/>
                  <a:pt x="37" y="118"/>
                  <a:pt x="19" y="11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6" y="113"/>
                  <a:pt x="2" y="112"/>
                  <a:pt x="0" y="110"/>
                </a:cubicBezTo>
                <a:cubicBezTo>
                  <a:pt x="0" y="98"/>
                  <a:pt x="2" y="77"/>
                  <a:pt x="14" y="67"/>
                </a:cubicBezTo>
                <a:close/>
                <a:moveTo>
                  <a:pt x="29" y="46"/>
                </a:moveTo>
                <a:cubicBezTo>
                  <a:pt x="27" y="45"/>
                  <a:pt x="26" y="44"/>
                  <a:pt x="25" y="42"/>
                </a:cubicBezTo>
                <a:cubicBezTo>
                  <a:pt x="25" y="40"/>
                  <a:pt x="24" y="37"/>
                  <a:pt x="24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4" y="19"/>
                  <a:pt x="25" y="12"/>
                  <a:pt x="31" y="8"/>
                </a:cubicBezTo>
                <a:cubicBezTo>
                  <a:pt x="40" y="0"/>
                  <a:pt x="57" y="0"/>
                  <a:pt x="67" y="7"/>
                </a:cubicBezTo>
                <a:cubicBezTo>
                  <a:pt x="73" y="11"/>
                  <a:pt x="75" y="20"/>
                  <a:pt x="74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40"/>
                  <a:pt x="74" y="42"/>
                </a:cubicBezTo>
                <a:cubicBezTo>
                  <a:pt x="73" y="44"/>
                  <a:pt x="72" y="45"/>
                  <a:pt x="71" y="46"/>
                </a:cubicBezTo>
                <a:cubicBezTo>
                  <a:pt x="68" y="54"/>
                  <a:pt x="60" y="62"/>
                  <a:pt x="52" y="63"/>
                </a:cubicBezTo>
                <a:cubicBezTo>
                  <a:pt x="50" y="63"/>
                  <a:pt x="48" y="63"/>
                  <a:pt x="47" y="63"/>
                </a:cubicBezTo>
                <a:cubicBezTo>
                  <a:pt x="38" y="59"/>
                  <a:pt x="32" y="55"/>
                  <a:pt x="29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6245927" y="4300258"/>
            <a:ext cx="1071414" cy="819994"/>
          </a:xfrm>
          <a:custGeom>
            <a:avLst/>
            <a:gdLst>
              <a:gd name="T0" fmla="*/ 2 w 120"/>
              <a:gd name="T1" fmla="*/ 42 h 91"/>
              <a:gd name="T2" fmla="*/ 120 w 120"/>
              <a:gd name="T3" fmla="*/ 47 h 91"/>
              <a:gd name="T4" fmla="*/ 90 w 120"/>
              <a:gd name="T5" fmla="*/ 88 h 91"/>
              <a:gd name="T6" fmla="*/ 74 w 120"/>
              <a:gd name="T7" fmla="*/ 78 h 91"/>
              <a:gd name="T8" fmla="*/ 30 w 120"/>
              <a:gd name="T9" fmla="*/ 71 h 91"/>
              <a:gd name="T10" fmla="*/ 24 w 120"/>
              <a:gd name="T11" fmla="*/ 49 h 91"/>
              <a:gd name="T12" fmla="*/ 53 w 120"/>
              <a:gd name="T13" fmla="*/ 33 h 91"/>
              <a:gd name="T14" fmla="*/ 58 w 120"/>
              <a:gd name="T15" fmla="*/ 38 h 91"/>
              <a:gd name="T16" fmla="*/ 71 w 120"/>
              <a:gd name="T17" fmla="*/ 31 h 91"/>
              <a:gd name="T18" fmla="*/ 64 w 120"/>
              <a:gd name="T19" fmla="*/ 27 h 91"/>
              <a:gd name="T20" fmla="*/ 59 w 120"/>
              <a:gd name="T21" fmla="*/ 22 h 91"/>
              <a:gd name="T22" fmla="*/ 43 w 120"/>
              <a:gd name="T23" fmla="*/ 33 h 91"/>
              <a:gd name="T24" fmla="*/ 32 w 120"/>
              <a:gd name="T25" fmla="*/ 31 h 91"/>
              <a:gd name="T26" fmla="*/ 32 w 120"/>
              <a:gd name="T27" fmla="*/ 38 h 91"/>
              <a:gd name="T28" fmla="*/ 16 w 120"/>
              <a:gd name="T29" fmla="*/ 40 h 91"/>
              <a:gd name="T30" fmla="*/ 20 w 120"/>
              <a:gd name="T31" fmla="*/ 49 h 91"/>
              <a:gd name="T32" fmla="*/ 16 w 120"/>
              <a:gd name="T33" fmla="*/ 71 h 91"/>
              <a:gd name="T34" fmla="*/ 38 w 120"/>
              <a:gd name="T35" fmla="*/ 57 h 91"/>
              <a:gd name="T36" fmla="*/ 84 w 120"/>
              <a:gd name="T37" fmla="*/ 46 h 91"/>
              <a:gd name="T38" fmla="*/ 86 w 120"/>
              <a:gd name="T39" fmla="*/ 46 h 91"/>
              <a:gd name="T40" fmla="*/ 97 w 120"/>
              <a:gd name="T41" fmla="*/ 31 h 91"/>
              <a:gd name="T42" fmla="*/ 73 w 120"/>
              <a:gd name="T43" fmla="*/ 42 h 91"/>
              <a:gd name="T44" fmla="*/ 68 w 120"/>
              <a:gd name="T45" fmla="*/ 36 h 91"/>
              <a:gd name="T46" fmla="*/ 58 w 120"/>
              <a:gd name="T47" fmla="*/ 44 h 91"/>
              <a:gd name="T48" fmla="*/ 48 w 120"/>
              <a:gd name="T49" fmla="*/ 43 h 91"/>
              <a:gd name="T50" fmla="*/ 46 w 120"/>
              <a:gd name="T51" fmla="*/ 48 h 91"/>
              <a:gd name="T52" fmla="*/ 49 w 120"/>
              <a:gd name="T53" fmla="*/ 63 h 91"/>
              <a:gd name="T54" fmla="*/ 62 w 120"/>
              <a:gd name="T55" fmla="*/ 62 h 91"/>
              <a:gd name="T56" fmla="*/ 76 w 120"/>
              <a:gd name="T57" fmla="*/ 65 h 91"/>
              <a:gd name="T58" fmla="*/ 87 w 120"/>
              <a:gd name="T59" fmla="*/ 58 h 91"/>
              <a:gd name="T60" fmla="*/ 98 w 120"/>
              <a:gd name="T61" fmla="*/ 59 h 91"/>
              <a:gd name="T62" fmla="*/ 107 w 120"/>
              <a:gd name="T63" fmla="*/ 50 h 91"/>
              <a:gd name="T64" fmla="*/ 97 w 120"/>
              <a:gd name="T65" fmla="*/ 55 h 91"/>
              <a:gd name="T66" fmla="*/ 86 w 120"/>
              <a:gd name="T67" fmla="*/ 54 h 91"/>
              <a:gd name="T68" fmla="*/ 75 w 120"/>
              <a:gd name="T69" fmla="*/ 61 h 91"/>
              <a:gd name="T70" fmla="*/ 62 w 120"/>
              <a:gd name="T71" fmla="*/ 58 h 91"/>
              <a:gd name="T72" fmla="*/ 49 w 120"/>
              <a:gd name="T73" fmla="*/ 63 h 91"/>
              <a:gd name="T74" fmla="*/ 14 w 120"/>
              <a:gd name="T75" fmla="*/ 33 h 91"/>
              <a:gd name="T76" fmla="*/ 31 w 120"/>
              <a:gd name="T77" fmla="*/ 29 h 91"/>
              <a:gd name="T78" fmla="*/ 37 w 120"/>
              <a:gd name="T79" fmla="*/ 20 h 91"/>
              <a:gd name="T80" fmla="*/ 48 w 120"/>
              <a:gd name="T81" fmla="*/ 22 h 91"/>
              <a:gd name="T82" fmla="*/ 61 w 120"/>
              <a:gd name="T83" fmla="*/ 17 h 91"/>
              <a:gd name="T84" fmla="*/ 68 w 120"/>
              <a:gd name="T85" fmla="*/ 21 h 91"/>
              <a:gd name="T86" fmla="*/ 77 w 120"/>
              <a:gd name="T87" fmla="*/ 18 h 91"/>
              <a:gd name="T88" fmla="*/ 84 w 120"/>
              <a:gd name="T89" fmla="*/ 20 h 91"/>
              <a:gd name="T90" fmla="*/ 78 w 120"/>
              <a:gd name="T91" fmla="*/ 14 h 91"/>
              <a:gd name="T92" fmla="*/ 69 w 120"/>
              <a:gd name="T93" fmla="*/ 16 h 91"/>
              <a:gd name="T94" fmla="*/ 62 w 120"/>
              <a:gd name="T95" fmla="*/ 12 h 91"/>
              <a:gd name="T96" fmla="*/ 48 w 120"/>
              <a:gd name="T97" fmla="*/ 17 h 91"/>
              <a:gd name="T98" fmla="*/ 35 w 120"/>
              <a:gd name="T99" fmla="*/ 15 h 91"/>
              <a:gd name="T100" fmla="*/ 28 w 120"/>
              <a:gd name="T101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91">
                <a:moveTo>
                  <a:pt x="16" y="71"/>
                </a:moveTo>
                <a:cubicBezTo>
                  <a:pt x="5" y="66"/>
                  <a:pt x="0" y="56"/>
                  <a:pt x="2" y="42"/>
                </a:cubicBezTo>
                <a:cubicBezTo>
                  <a:pt x="1" y="37"/>
                  <a:pt x="13" y="16"/>
                  <a:pt x="49" y="8"/>
                </a:cubicBezTo>
                <a:cubicBezTo>
                  <a:pt x="85" y="0"/>
                  <a:pt x="120" y="31"/>
                  <a:pt x="120" y="47"/>
                </a:cubicBezTo>
                <a:cubicBezTo>
                  <a:pt x="120" y="58"/>
                  <a:pt x="105" y="68"/>
                  <a:pt x="88" y="74"/>
                </a:cubicBezTo>
                <a:cubicBezTo>
                  <a:pt x="90" y="88"/>
                  <a:pt x="90" y="88"/>
                  <a:pt x="9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74" y="78"/>
                  <a:pt x="74" y="78"/>
                  <a:pt x="74" y="78"/>
                </a:cubicBezTo>
                <a:cubicBezTo>
                  <a:pt x="60" y="81"/>
                  <a:pt x="47" y="81"/>
                  <a:pt x="42" y="79"/>
                </a:cubicBezTo>
                <a:cubicBezTo>
                  <a:pt x="35" y="77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6" y="66"/>
                  <a:pt x="24" y="55"/>
                  <a:pt x="24" y="49"/>
                </a:cubicBezTo>
                <a:cubicBezTo>
                  <a:pt x="30" y="44"/>
                  <a:pt x="37" y="40"/>
                  <a:pt x="45" y="36"/>
                </a:cubicBezTo>
                <a:cubicBezTo>
                  <a:pt x="47" y="35"/>
                  <a:pt x="50" y="34"/>
                  <a:pt x="53" y="33"/>
                </a:cubicBezTo>
                <a:cubicBezTo>
                  <a:pt x="54" y="39"/>
                  <a:pt x="54" y="39"/>
                  <a:pt x="54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6" y="31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9" y="27"/>
                  <a:pt x="67" y="27"/>
                  <a:pt x="64" y="27"/>
                </a:cubicBezTo>
                <a:cubicBezTo>
                  <a:pt x="64" y="21"/>
                  <a:pt x="64" y="21"/>
                  <a:pt x="64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9"/>
                  <a:pt x="48" y="30"/>
                  <a:pt x="43" y="33"/>
                </a:cubicBezTo>
                <a:cubicBezTo>
                  <a:pt x="40" y="34"/>
                  <a:pt x="38" y="35"/>
                  <a:pt x="35" y="36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1"/>
                  <a:pt x="25" y="43"/>
                  <a:pt x="22" y="46"/>
                </a:cubicBezTo>
                <a:cubicBezTo>
                  <a:pt x="16" y="40"/>
                  <a:pt x="16" y="40"/>
                  <a:pt x="16" y="40"/>
                </a:cubicBezTo>
                <a:cubicBezTo>
                  <a:pt x="13" y="44"/>
                  <a:pt x="13" y="44"/>
                  <a:pt x="13" y="44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5"/>
                  <a:pt x="22" y="65"/>
                  <a:pt x="2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6" y="54"/>
                </a:moveTo>
                <a:cubicBezTo>
                  <a:pt x="38" y="57"/>
                  <a:pt x="38" y="57"/>
                  <a:pt x="38" y="57"/>
                </a:cubicBezTo>
                <a:cubicBezTo>
                  <a:pt x="44" y="53"/>
                  <a:pt x="51" y="50"/>
                  <a:pt x="59" y="48"/>
                </a:cubicBezTo>
                <a:cubicBezTo>
                  <a:pt x="67" y="47"/>
                  <a:pt x="75" y="46"/>
                  <a:pt x="84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7" y="31"/>
                  <a:pt x="97" y="31"/>
                  <a:pt x="97" y="31"/>
                </a:cubicBezTo>
                <a:cubicBezTo>
                  <a:pt x="84" y="42"/>
                  <a:pt x="84" y="42"/>
                  <a:pt x="84" y="42"/>
                </a:cubicBezTo>
                <a:cubicBezTo>
                  <a:pt x="80" y="42"/>
                  <a:pt x="76" y="42"/>
                  <a:pt x="73" y="42"/>
                </a:cubicBezTo>
                <a:cubicBezTo>
                  <a:pt x="72" y="36"/>
                  <a:pt x="72" y="36"/>
                  <a:pt x="7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3"/>
                  <a:pt x="61" y="44"/>
                  <a:pt x="58" y="44"/>
                </a:cubicBezTo>
                <a:cubicBezTo>
                  <a:pt x="55" y="45"/>
                  <a:pt x="53" y="46"/>
                  <a:pt x="50" y="47"/>
                </a:cubicBezTo>
                <a:cubicBezTo>
                  <a:pt x="48" y="43"/>
                  <a:pt x="48" y="43"/>
                  <a:pt x="48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50"/>
                  <a:pt x="39" y="52"/>
                  <a:pt x="36" y="54"/>
                </a:cubicBezTo>
                <a:close/>
                <a:moveTo>
                  <a:pt x="49" y="63"/>
                </a:moveTo>
                <a:cubicBezTo>
                  <a:pt x="50" y="67"/>
                  <a:pt x="50" y="67"/>
                  <a:pt x="50" y="67"/>
                </a:cubicBezTo>
                <a:cubicBezTo>
                  <a:pt x="62" y="62"/>
                  <a:pt x="62" y="62"/>
                  <a:pt x="62" y="62"/>
                </a:cubicBezTo>
                <a:cubicBezTo>
                  <a:pt x="75" y="65"/>
                  <a:pt x="75" y="65"/>
                  <a:pt x="75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7" y="58"/>
                  <a:pt x="87" y="58"/>
                  <a:pt x="87" y="58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8"/>
                  <a:pt x="99" y="5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5" y="61"/>
                  <a:pt x="75" y="61"/>
                  <a:pt x="75" y="61"/>
                </a:cubicBezTo>
                <a:cubicBezTo>
                  <a:pt x="63" y="58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49" y="63"/>
                  <a:pt x="49" y="63"/>
                  <a:pt x="49" y="63"/>
                </a:cubicBezTo>
                <a:close/>
                <a:moveTo>
                  <a:pt x="13" y="29"/>
                </a:moveTo>
                <a:cubicBezTo>
                  <a:pt x="14" y="33"/>
                  <a:pt x="14" y="33"/>
                  <a:pt x="14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7" y="20"/>
                  <a:pt x="37" y="20"/>
                  <a:pt x="37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61" y="17"/>
                  <a:pt x="61" y="17"/>
                  <a:pt x="61" y="17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1" y="23"/>
                  <a:pt x="81" y="23"/>
                  <a:pt x="81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69" y="16"/>
                  <a:pt x="69" y="16"/>
                  <a:pt x="69" y="16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48" y="17"/>
                  <a:pt x="48" y="17"/>
                  <a:pt x="48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28" y="25"/>
                  <a:pt x="28" y="25"/>
                  <a:pt x="28" y="25"/>
                </a:cubicBezTo>
                <a:lnTo>
                  <a:pt x="13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8396" y="1865877"/>
            <a:ext cx="379484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Изучит</a:t>
            </a:r>
            <a:r>
              <a:rPr lang="ru-RU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основы</a:t>
            </a:r>
            <a:r>
              <a:rPr lang="ru-RU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квадрокоптеров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(определен</a:t>
            </a:r>
            <a:r>
              <a:rPr lang="en-US" altLang="ru-RU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ие, классификация, состав)</a:t>
            </a:r>
            <a:endParaRPr lang="ru-RU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44463" y="1865877"/>
            <a:ext cx="3896016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Рассмотреть состав системы управления лета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ельн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ыми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аппара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тами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в общем виде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46351" y="4540352"/>
            <a:ext cx="369224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Собра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ь схе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 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MATLAB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и иссле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овать поведе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ие систе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9941" y="4518383"/>
            <a:ext cx="396430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Рассмотре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ь систе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 управле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ия квадрако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тер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указа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ь её осо</a:t>
            </a:r>
            <a:r>
              <a:rPr lang="ru-RU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б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енности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4296000" y="876300"/>
            <a:ext cx="3600000" cy="3600000"/>
          </a:xfrm>
          <a:prstGeom prst="diamond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10890" y="4724520"/>
            <a:ext cx="54483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Методы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исследования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10051" y="1745420"/>
            <a:ext cx="377189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11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>
            <a:spLocks noChangeAspect="1"/>
          </p:cNvSpPr>
          <p:nvPr/>
        </p:nvSpPr>
        <p:spPr>
          <a:xfrm>
            <a:off x="4219576" y="2786002"/>
            <a:ext cx="1800000" cy="180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670045" y="6308725"/>
            <a:ext cx="826630" cy="549275"/>
            <a:chOff x="9868845" y="-64101"/>
            <a:chExt cx="826630" cy="549275"/>
          </a:xfrm>
        </p:grpSpPr>
        <p:sp>
          <p:nvSpPr>
            <p:cNvPr id="2" name="矩形 1"/>
            <p:cNvSpPr/>
            <p:nvPr/>
          </p:nvSpPr>
          <p:spPr>
            <a:xfrm>
              <a:off x="9868845" y="-64101"/>
              <a:ext cx="826630" cy="5492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989121" y="10481"/>
              <a:ext cx="586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 hidden="1"/>
          <p:cNvSpPr/>
          <p:nvPr/>
        </p:nvSpPr>
        <p:spPr>
          <a:xfrm>
            <a:off x="0" y="485174"/>
            <a:ext cx="182880" cy="520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5325" y="318135"/>
            <a:ext cx="4603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Методы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исследования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3780" y="359255"/>
            <a:ext cx="445894" cy="351309"/>
            <a:chOff x="123780" y="534395"/>
            <a:chExt cx="445894" cy="351309"/>
          </a:xfrm>
        </p:grpSpPr>
        <p:sp>
          <p:nvSpPr>
            <p:cNvPr id="32" name="等腰三角形 31"/>
            <p:cNvSpPr/>
            <p:nvPr/>
          </p:nvSpPr>
          <p:spPr>
            <a:xfrm>
              <a:off x="382996" y="534395"/>
              <a:ext cx="186678" cy="160930"/>
            </a:xfrm>
            <a:prstGeom prst="triangl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110499">
              <a:off x="203197" y="561123"/>
              <a:ext cx="309372" cy="2723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23780" y="809504"/>
              <a:ext cx="88392" cy="76200"/>
            </a:xfrm>
            <a:prstGeom prst="triangl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526835" y="3854597"/>
            <a:ext cx="10969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六边形 39"/>
          <p:cNvSpPr/>
          <p:nvPr/>
        </p:nvSpPr>
        <p:spPr>
          <a:xfrm>
            <a:off x="1966072" y="3572360"/>
            <a:ext cx="199570" cy="17204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748681" y="2943543"/>
            <a:ext cx="633412" cy="633412"/>
            <a:chOff x="1744706" y="3555940"/>
            <a:chExt cx="633412" cy="633412"/>
          </a:xfrm>
        </p:grpSpPr>
        <p:sp>
          <p:nvSpPr>
            <p:cNvPr id="42" name="椭圆 41"/>
            <p:cNvSpPr/>
            <p:nvPr/>
          </p:nvSpPr>
          <p:spPr>
            <a:xfrm>
              <a:off x="1744706" y="3555940"/>
              <a:ext cx="633412" cy="63341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923652" y="3670080"/>
              <a:ext cx="275520" cy="405132"/>
            </a:xfrm>
            <a:custGeom>
              <a:avLst/>
              <a:gdLst>
                <a:gd name="T0" fmla="*/ 110 w 157"/>
                <a:gd name="T1" fmla="*/ 3 h 231"/>
                <a:gd name="T2" fmla="*/ 13 w 157"/>
                <a:gd name="T3" fmla="*/ 36 h 231"/>
                <a:gd name="T4" fmla="*/ 3 w 157"/>
                <a:gd name="T5" fmla="*/ 75 h 231"/>
                <a:gd name="T6" fmla="*/ 5 w 157"/>
                <a:gd name="T7" fmla="*/ 201 h 231"/>
                <a:gd name="T8" fmla="*/ 42 w 157"/>
                <a:gd name="T9" fmla="*/ 229 h 231"/>
                <a:gd name="T10" fmla="*/ 52 w 157"/>
                <a:gd name="T11" fmla="*/ 229 h 231"/>
                <a:gd name="T12" fmla="*/ 150 w 157"/>
                <a:gd name="T13" fmla="*/ 193 h 231"/>
                <a:gd name="T14" fmla="*/ 156 w 157"/>
                <a:gd name="T15" fmla="*/ 170 h 231"/>
                <a:gd name="T16" fmla="*/ 155 w 157"/>
                <a:gd name="T17" fmla="*/ 29 h 231"/>
                <a:gd name="T18" fmla="*/ 152 w 157"/>
                <a:gd name="T19" fmla="*/ 27 h 231"/>
                <a:gd name="T20" fmla="*/ 150 w 157"/>
                <a:gd name="T21" fmla="*/ 27 h 231"/>
                <a:gd name="T22" fmla="*/ 88 w 157"/>
                <a:gd name="T23" fmla="*/ 51 h 231"/>
                <a:gd name="T24" fmla="*/ 87 w 157"/>
                <a:gd name="T25" fmla="*/ 51 h 231"/>
                <a:gd name="T26" fmla="*/ 53 w 157"/>
                <a:gd name="T27" fmla="*/ 64 h 231"/>
                <a:gd name="T28" fmla="*/ 51 w 157"/>
                <a:gd name="T29" fmla="*/ 65 h 231"/>
                <a:gd name="T30" fmla="*/ 87 w 157"/>
                <a:gd name="T31" fmla="*/ 51 h 231"/>
                <a:gd name="T32" fmla="*/ 150 w 157"/>
                <a:gd name="T33" fmla="*/ 27 h 231"/>
                <a:gd name="T34" fmla="*/ 145 w 157"/>
                <a:gd name="T35" fmla="*/ 24 h 231"/>
                <a:gd name="T36" fmla="*/ 40 w 157"/>
                <a:gd name="T37" fmla="*/ 64 h 231"/>
                <a:gd name="T38" fmla="*/ 43 w 157"/>
                <a:gd name="T39" fmla="*/ 65 h 231"/>
                <a:gd name="T40" fmla="*/ 42 w 157"/>
                <a:gd name="T41" fmla="*/ 65 h 231"/>
                <a:gd name="T42" fmla="*/ 36 w 157"/>
                <a:gd name="T43" fmla="*/ 62 h 231"/>
                <a:gd name="T44" fmla="*/ 142 w 157"/>
                <a:gd name="T45" fmla="*/ 22 h 231"/>
                <a:gd name="T46" fmla="*/ 137 w 157"/>
                <a:gd name="T47" fmla="*/ 19 h 231"/>
                <a:gd name="T48" fmla="*/ 31 w 157"/>
                <a:gd name="T49" fmla="*/ 59 h 231"/>
                <a:gd name="T50" fmla="*/ 27 w 157"/>
                <a:gd name="T51" fmla="*/ 57 h 231"/>
                <a:gd name="T52" fmla="*/ 134 w 157"/>
                <a:gd name="T53" fmla="*/ 17 h 231"/>
                <a:gd name="T54" fmla="*/ 130 w 157"/>
                <a:gd name="T55" fmla="*/ 15 h 231"/>
                <a:gd name="T56" fmla="*/ 23 w 157"/>
                <a:gd name="T57" fmla="*/ 55 h 231"/>
                <a:gd name="T58" fmla="*/ 21 w 157"/>
                <a:gd name="T59" fmla="*/ 53 h 231"/>
                <a:gd name="T60" fmla="*/ 127 w 157"/>
                <a:gd name="T61" fmla="*/ 13 h 231"/>
                <a:gd name="T62" fmla="*/ 123 w 157"/>
                <a:gd name="T63" fmla="*/ 10 h 231"/>
                <a:gd name="T64" fmla="*/ 17 w 157"/>
                <a:gd name="T65" fmla="*/ 50 h 231"/>
                <a:gd name="T66" fmla="*/ 26 w 157"/>
                <a:gd name="T67" fmla="*/ 42 h 231"/>
                <a:gd name="T68" fmla="*/ 120 w 157"/>
                <a:gd name="T69" fmla="*/ 9 h 231"/>
                <a:gd name="T70" fmla="*/ 110 w 157"/>
                <a:gd name="T71" fmla="*/ 3 h 231"/>
                <a:gd name="T72" fmla="*/ 27 w 157"/>
                <a:gd name="T73" fmla="*/ 57 h 231"/>
                <a:gd name="T74" fmla="*/ 23 w 157"/>
                <a:gd name="T75" fmla="*/ 55 h 231"/>
                <a:gd name="T76" fmla="*/ 27 w 157"/>
                <a:gd name="T77" fmla="*/ 57 h 231"/>
                <a:gd name="T78" fmla="*/ 18 w 157"/>
                <a:gd name="T79" fmla="*/ 51 h 231"/>
                <a:gd name="T80" fmla="*/ 17 w 157"/>
                <a:gd name="T81" fmla="*/ 50 h 231"/>
                <a:gd name="T82" fmla="*/ 18 w 157"/>
                <a:gd name="T83" fmla="*/ 51 h 231"/>
                <a:gd name="T84" fmla="*/ 70 w 157"/>
                <a:gd name="T85" fmla="*/ 108 h 231"/>
                <a:gd name="T86" fmla="*/ 67 w 157"/>
                <a:gd name="T87" fmla="*/ 105 h 231"/>
                <a:gd name="T88" fmla="*/ 68 w 157"/>
                <a:gd name="T89" fmla="*/ 88 h 231"/>
                <a:gd name="T90" fmla="*/ 71 w 157"/>
                <a:gd name="T91" fmla="*/ 83 h 231"/>
                <a:gd name="T92" fmla="*/ 142 w 157"/>
                <a:gd name="T93" fmla="*/ 60 h 231"/>
                <a:gd name="T94" fmla="*/ 145 w 157"/>
                <a:gd name="T95" fmla="*/ 63 h 231"/>
                <a:gd name="T96" fmla="*/ 145 w 157"/>
                <a:gd name="T97" fmla="*/ 80 h 231"/>
                <a:gd name="T98" fmla="*/ 142 w 157"/>
                <a:gd name="T99" fmla="*/ 85 h 231"/>
                <a:gd name="T100" fmla="*/ 70 w 157"/>
                <a:gd name="T101" fmla="*/ 10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231">
                  <a:moveTo>
                    <a:pt x="110" y="3"/>
                  </a:moveTo>
                  <a:cubicBezTo>
                    <a:pt x="78" y="14"/>
                    <a:pt x="45" y="25"/>
                    <a:pt x="13" y="36"/>
                  </a:cubicBezTo>
                  <a:cubicBezTo>
                    <a:pt x="0" y="42"/>
                    <a:pt x="5" y="57"/>
                    <a:pt x="3" y="75"/>
                  </a:cubicBezTo>
                  <a:cubicBezTo>
                    <a:pt x="4" y="117"/>
                    <a:pt x="4" y="159"/>
                    <a:pt x="5" y="201"/>
                  </a:cubicBezTo>
                  <a:cubicBezTo>
                    <a:pt x="5" y="214"/>
                    <a:pt x="24" y="225"/>
                    <a:pt x="42" y="229"/>
                  </a:cubicBezTo>
                  <a:cubicBezTo>
                    <a:pt x="46" y="231"/>
                    <a:pt x="49" y="230"/>
                    <a:pt x="52" y="229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7" y="190"/>
                    <a:pt x="156" y="183"/>
                    <a:pt x="156" y="170"/>
                  </a:cubicBezTo>
                  <a:cubicBezTo>
                    <a:pt x="155" y="123"/>
                    <a:pt x="155" y="76"/>
                    <a:pt x="155" y="29"/>
                  </a:cubicBezTo>
                  <a:cubicBezTo>
                    <a:pt x="155" y="27"/>
                    <a:pt x="153" y="26"/>
                    <a:pt x="152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2" y="64"/>
                    <a:pt x="51" y="65"/>
                    <a:pt x="51" y="65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2" y="65"/>
                    <a:pt x="42" y="65"/>
                  </a:cubicBezTo>
                  <a:cubicBezTo>
                    <a:pt x="40" y="64"/>
                    <a:pt x="38" y="63"/>
                    <a:pt x="36" y="6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0" y="59"/>
                    <a:pt x="29" y="58"/>
                    <a:pt x="27" y="5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48"/>
                    <a:pt x="16" y="45"/>
                    <a:pt x="26" y="42"/>
                  </a:cubicBezTo>
                  <a:cubicBezTo>
                    <a:pt x="58" y="31"/>
                    <a:pt x="89" y="20"/>
                    <a:pt x="120" y="9"/>
                  </a:cubicBezTo>
                  <a:cubicBezTo>
                    <a:pt x="124" y="7"/>
                    <a:pt x="119" y="0"/>
                    <a:pt x="110" y="3"/>
                  </a:cubicBezTo>
                  <a:close/>
                  <a:moveTo>
                    <a:pt x="27" y="57"/>
                  </a:moveTo>
                  <a:cubicBezTo>
                    <a:pt x="26" y="56"/>
                    <a:pt x="25" y="55"/>
                    <a:pt x="23" y="55"/>
                  </a:cubicBezTo>
                  <a:cubicBezTo>
                    <a:pt x="27" y="57"/>
                    <a:pt x="27" y="57"/>
                    <a:pt x="27" y="57"/>
                  </a:cubicBezTo>
                  <a:close/>
                  <a:moveTo>
                    <a:pt x="18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70" y="108"/>
                  </a:moveTo>
                  <a:cubicBezTo>
                    <a:pt x="69" y="108"/>
                    <a:pt x="67" y="107"/>
                    <a:pt x="67" y="105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6"/>
                    <a:pt x="69" y="84"/>
                    <a:pt x="71" y="83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4" y="60"/>
                    <a:pt x="145" y="61"/>
                    <a:pt x="145" y="63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5" y="82"/>
                    <a:pt x="143" y="84"/>
                    <a:pt x="142" y="85"/>
                  </a:cubicBezTo>
                  <a:lnTo>
                    <a:pt x="7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六边形 49"/>
          <p:cNvSpPr/>
          <p:nvPr/>
        </p:nvSpPr>
        <p:spPr>
          <a:xfrm>
            <a:off x="6778311" y="3598395"/>
            <a:ext cx="199570" cy="17204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562025" y="2988628"/>
            <a:ext cx="633412" cy="633412"/>
            <a:chOff x="3231450" y="3555940"/>
            <a:chExt cx="633412" cy="633412"/>
          </a:xfrm>
        </p:grpSpPr>
        <p:sp>
          <p:nvSpPr>
            <p:cNvPr id="52" name="椭圆 51"/>
            <p:cNvSpPr/>
            <p:nvPr/>
          </p:nvSpPr>
          <p:spPr>
            <a:xfrm>
              <a:off x="3231450" y="3555940"/>
              <a:ext cx="633412" cy="63341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29"/>
            <p:cNvSpPr>
              <a:spLocks noEditPoints="1"/>
            </p:cNvSpPr>
            <p:nvPr/>
          </p:nvSpPr>
          <p:spPr bwMode="auto">
            <a:xfrm>
              <a:off x="3410691" y="3702149"/>
              <a:ext cx="274930" cy="340994"/>
            </a:xfrm>
            <a:custGeom>
              <a:avLst/>
              <a:gdLst>
                <a:gd name="T0" fmla="*/ 108 w 174"/>
                <a:gd name="T1" fmla="*/ 18 h 216"/>
                <a:gd name="T2" fmla="*/ 108 w 174"/>
                <a:gd name="T3" fmla="*/ 89 h 216"/>
                <a:gd name="T4" fmla="*/ 134 w 174"/>
                <a:gd name="T5" fmla="*/ 134 h 216"/>
                <a:gd name="T6" fmla="*/ 169 w 174"/>
                <a:gd name="T7" fmla="*/ 194 h 216"/>
                <a:gd name="T8" fmla="*/ 157 w 174"/>
                <a:gd name="T9" fmla="*/ 215 h 216"/>
                <a:gd name="T10" fmla="*/ 87 w 174"/>
                <a:gd name="T11" fmla="*/ 215 h 216"/>
                <a:gd name="T12" fmla="*/ 20 w 174"/>
                <a:gd name="T13" fmla="*/ 215 h 216"/>
                <a:gd name="T14" fmla="*/ 6 w 174"/>
                <a:gd name="T15" fmla="*/ 193 h 216"/>
                <a:gd name="T16" fmla="*/ 41 w 174"/>
                <a:gd name="T17" fmla="*/ 134 h 216"/>
                <a:gd name="T18" fmla="*/ 66 w 174"/>
                <a:gd name="T19" fmla="*/ 89 h 216"/>
                <a:gd name="T20" fmla="*/ 66 w 174"/>
                <a:gd name="T21" fmla="*/ 18 h 216"/>
                <a:gd name="T22" fmla="*/ 49 w 174"/>
                <a:gd name="T23" fmla="*/ 18 h 216"/>
                <a:gd name="T24" fmla="*/ 49 w 174"/>
                <a:gd name="T25" fmla="*/ 0 h 216"/>
                <a:gd name="T26" fmla="*/ 126 w 174"/>
                <a:gd name="T27" fmla="*/ 0 h 216"/>
                <a:gd name="T28" fmla="*/ 126 w 174"/>
                <a:gd name="T29" fmla="*/ 18 h 216"/>
                <a:gd name="T30" fmla="*/ 108 w 174"/>
                <a:gd name="T31" fmla="*/ 18 h 216"/>
                <a:gd name="T32" fmla="*/ 73 w 174"/>
                <a:gd name="T33" fmla="*/ 156 h 216"/>
                <a:gd name="T34" fmla="*/ 66 w 174"/>
                <a:gd name="T35" fmla="*/ 163 h 216"/>
                <a:gd name="T36" fmla="*/ 73 w 174"/>
                <a:gd name="T37" fmla="*/ 170 h 216"/>
                <a:gd name="T38" fmla="*/ 80 w 174"/>
                <a:gd name="T39" fmla="*/ 163 h 216"/>
                <a:gd name="T40" fmla="*/ 73 w 174"/>
                <a:gd name="T41" fmla="*/ 156 h 216"/>
                <a:gd name="T42" fmla="*/ 105 w 174"/>
                <a:gd name="T43" fmla="*/ 161 h 216"/>
                <a:gd name="T44" fmla="*/ 91 w 174"/>
                <a:gd name="T45" fmla="*/ 175 h 216"/>
                <a:gd name="T46" fmla="*/ 105 w 174"/>
                <a:gd name="T47" fmla="*/ 189 h 216"/>
                <a:gd name="T48" fmla="*/ 119 w 174"/>
                <a:gd name="T49" fmla="*/ 175 h 216"/>
                <a:gd name="T50" fmla="*/ 105 w 174"/>
                <a:gd name="T51" fmla="*/ 161 h 216"/>
                <a:gd name="T52" fmla="*/ 73 w 174"/>
                <a:gd name="T53" fmla="*/ 133 h 216"/>
                <a:gd name="T54" fmla="*/ 67 w 174"/>
                <a:gd name="T55" fmla="*/ 139 h 216"/>
                <a:gd name="T56" fmla="*/ 73 w 174"/>
                <a:gd name="T57" fmla="*/ 145 h 216"/>
                <a:gd name="T58" fmla="*/ 80 w 174"/>
                <a:gd name="T59" fmla="*/ 139 h 216"/>
                <a:gd name="T60" fmla="*/ 73 w 174"/>
                <a:gd name="T61" fmla="*/ 133 h 216"/>
                <a:gd name="T62" fmla="*/ 91 w 174"/>
                <a:gd name="T63" fmla="*/ 120 h 216"/>
                <a:gd name="T64" fmla="*/ 86 w 174"/>
                <a:gd name="T65" fmla="*/ 124 h 216"/>
                <a:gd name="T66" fmla="*/ 91 w 174"/>
                <a:gd name="T67" fmla="*/ 129 h 216"/>
                <a:gd name="T68" fmla="*/ 95 w 174"/>
                <a:gd name="T69" fmla="*/ 124 h 216"/>
                <a:gd name="T70" fmla="*/ 91 w 174"/>
                <a:gd name="T71" fmla="*/ 120 h 216"/>
                <a:gd name="T72" fmla="*/ 96 w 174"/>
                <a:gd name="T73" fmla="*/ 18 h 216"/>
                <a:gd name="T74" fmla="*/ 78 w 174"/>
                <a:gd name="T75" fmla="*/ 18 h 216"/>
                <a:gd name="T76" fmla="*/ 78 w 174"/>
                <a:gd name="T77" fmla="*/ 92 h 216"/>
                <a:gd name="T78" fmla="*/ 45 w 174"/>
                <a:gd name="T79" fmla="*/ 151 h 216"/>
                <a:gd name="T80" fmla="*/ 130 w 174"/>
                <a:gd name="T81" fmla="*/ 151 h 216"/>
                <a:gd name="T82" fmla="*/ 159 w 174"/>
                <a:gd name="T83" fmla="*/ 200 h 216"/>
                <a:gd name="T84" fmla="*/ 96 w 174"/>
                <a:gd name="T85" fmla="*/ 92 h 216"/>
                <a:gd name="T86" fmla="*/ 96 w 174"/>
                <a:gd name="T87" fmla="*/ 1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" h="216">
                  <a:moveTo>
                    <a:pt x="108" y="18"/>
                  </a:moveTo>
                  <a:cubicBezTo>
                    <a:pt x="108" y="89"/>
                    <a:pt x="108" y="89"/>
                    <a:pt x="108" y="89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69" y="194"/>
                    <a:pt x="169" y="194"/>
                    <a:pt x="169" y="194"/>
                  </a:cubicBezTo>
                  <a:cubicBezTo>
                    <a:pt x="174" y="205"/>
                    <a:pt x="167" y="216"/>
                    <a:pt x="15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8" y="216"/>
                    <a:pt x="0" y="204"/>
                    <a:pt x="6" y="19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08" y="18"/>
                    <a:pt x="108" y="18"/>
                    <a:pt x="108" y="18"/>
                  </a:cubicBezTo>
                  <a:close/>
                  <a:moveTo>
                    <a:pt x="73" y="156"/>
                  </a:moveTo>
                  <a:cubicBezTo>
                    <a:pt x="69" y="156"/>
                    <a:pt x="66" y="159"/>
                    <a:pt x="66" y="163"/>
                  </a:cubicBezTo>
                  <a:cubicBezTo>
                    <a:pt x="66" y="167"/>
                    <a:pt x="69" y="170"/>
                    <a:pt x="73" y="170"/>
                  </a:cubicBezTo>
                  <a:cubicBezTo>
                    <a:pt x="77" y="170"/>
                    <a:pt x="80" y="167"/>
                    <a:pt x="80" y="163"/>
                  </a:cubicBezTo>
                  <a:cubicBezTo>
                    <a:pt x="80" y="159"/>
                    <a:pt x="77" y="156"/>
                    <a:pt x="73" y="156"/>
                  </a:cubicBezTo>
                  <a:close/>
                  <a:moveTo>
                    <a:pt x="105" y="161"/>
                  </a:moveTo>
                  <a:cubicBezTo>
                    <a:pt x="97" y="161"/>
                    <a:pt x="91" y="167"/>
                    <a:pt x="91" y="175"/>
                  </a:cubicBezTo>
                  <a:cubicBezTo>
                    <a:pt x="91" y="183"/>
                    <a:pt x="97" y="189"/>
                    <a:pt x="105" y="189"/>
                  </a:cubicBezTo>
                  <a:cubicBezTo>
                    <a:pt x="113" y="189"/>
                    <a:pt x="119" y="183"/>
                    <a:pt x="119" y="175"/>
                  </a:cubicBezTo>
                  <a:cubicBezTo>
                    <a:pt x="119" y="167"/>
                    <a:pt x="113" y="161"/>
                    <a:pt x="105" y="161"/>
                  </a:cubicBezTo>
                  <a:close/>
                  <a:moveTo>
                    <a:pt x="73" y="133"/>
                  </a:moveTo>
                  <a:cubicBezTo>
                    <a:pt x="70" y="133"/>
                    <a:pt x="67" y="136"/>
                    <a:pt x="67" y="139"/>
                  </a:cubicBezTo>
                  <a:cubicBezTo>
                    <a:pt x="67" y="143"/>
                    <a:pt x="70" y="145"/>
                    <a:pt x="73" y="145"/>
                  </a:cubicBezTo>
                  <a:cubicBezTo>
                    <a:pt x="77" y="145"/>
                    <a:pt x="80" y="143"/>
                    <a:pt x="80" y="139"/>
                  </a:cubicBezTo>
                  <a:cubicBezTo>
                    <a:pt x="80" y="136"/>
                    <a:pt x="77" y="133"/>
                    <a:pt x="73" y="133"/>
                  </a:cubicBezTo>
                  <a:close/>
                  <a:moveTo>
                    <a:pt x="91" y="120"/>
                  </a:moveTo>
                  <a:cubicBezTo>
                    <a:pt x="88" y="120"/>
                    <a:pt x="86" y="122"/>
                    <a:pt x="86" y="124"/>
                  </a:cubicBezTo>
                  <a:cubicBezTo>
                    <a:pt x="86" y="127"/>
                    <a:pt x="88" y="129"/>
                    <a:pt x="91" y="129"/>
                  </a:cubicBezTo>
                  <a:cubicBezTo>
                    <a:pt x="93" y="129"/>
                    <a:pt x="95" y="127"/>
                    <a:pt x="95" y="124"/>
                  </a:cubicBezTo>
                  <a:cubicBezTo>
                    <a:pt x="95" y="122"/>
                    <a:pt x="93" y="120"/>
                    <a:pt x="91" y="120"/>
                  </a:cubicBezTo>
                  <a:close/>
                  <a:moveTo>
                    <a:pt x="96" y="18"/>
                  </a:moveTo>
                  <a:cubicBezTo>
                    <a:pt x="78" y="18"/>
                    <a:pt x="78" y="18"/>
                    <a:pt x="78" y="18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96" y="92"/>
                    <a:pt x="96" y="92"/>
                    <a:pt x="96" y="92"/>
                  </a:cubicBezTo>
                  <a:lnTo>
                    <a:pt x="96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六边形 54"/>
          <p:cNvSpPr/>
          <p:nvPr/>
        </p:nvSpPr>
        <p:spPr>
          <a:xfrm>
            <a:off x="4111548" y="3933675"/>
            <a:ext cx="199570" cy="17204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3894627" y="4071303"/>
            <a:ext cx="633412" cy="633412"/>
            <a:chOff x="4916977" y="3555940"/>
            <a:chExt cx="633412" cy="633412"/>
          </a:xfrm>
        </p:grpSpPr>
        <p:sp>
          <p:nvSpPr>
            <p:cNvPr id="57" name="椭圆 56"/>
            <p:cNvSpPr/>
            <p:nvPr/>
          </p:nvSpPr>
          <p:spPr>
            <a:xfrm>
              <a:off x="4916977" y="3555940"/>
              <a:ext cx="633412" cy="63341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5068142" y="3730839"/>
              <a:ext cx="331082" cy="283614"/>
            </a:xfrm>
            <a:custGeom>
              <a:avLst/>
              <a:gdLst>
                <a:gd name="T0" fmla="*/ 233 w 233"/>
                <a:gd name="T1" fmla="*/ 199 h 199"/>
                <a:gd name="T2" fmla="*/ 193 w 233"/>
                <a:gd name="T3" fmla="*/ 187 h 199"/>
                <a:gd name="T4" fmla="*/ 193 w 233"/>
                <a:gd name="T5" fmla="*/ 9 h 199"/>
                <a:gd name="T6" fmla="*/ 137 w 233"/>
                <a:gd name="T7" fmla="*/ 55 h 199"/>
                <a:gd name="T8" fmla="*/ 199 w 233"/>
                <a:gd name="T9" fmla="*/ 55 h 199"/>
                <a:gd name="T10" fmla="*/ 137 w 233"/>
                <a:gd name="T11" fmla="*/ 81 h 199"/>
                <a:gd name="T12" fmla="*/ 137 w 233"/>
                <a:gd name="T13" fmla="*/ 77 h 199"/>
                <a:gd name="T14" fmla="*/ 199 w 233"/>
                <a:gd name="T15" fmla="*/ 102 h 199"/>
                <a:gd name="T16" fmla="*/ 137 w 233"/>
                <a:gd name="T17" fmla="*/ 119 h 199"/>
                <a:gd name="T18" fmla="*/ 199 w 233"/>
                <a:gd name="T19" fmla="*/ 119 h 199"/>
                <a:gd name="T20" fmla="*/ 137 w 233"/>
                <a:gd name="T21" fmla="*/ 145 h 199"/>
                <a:gd name="T22" fmla="*/ 137 w 233"/>
                <a:gd name="T23" fmla="*/ 140 h 199"/>
                <a:gd name="T24" fmla="*/ 96 w 233"/>
                <a:gd name="T25" fmla="*/ 60 h 199"/>
                <a:gd name="T26" fmla="*/ 33 w 233"/>
                <a:gd name="T27" fmla="*/ 77 h 199"/>
                <a:gd name="T28" fmla="*/ 33 w 233"/>
                <a:gd name="T29" fmla="*/ 81 h 199"/>
                <a:gd name="T30" fmla="*/ 96 w 233"/>
                <a:gd name="T31" fmla="*/ 98 h 199"/>
                <a:gd name="T32" fmla="*/ 33 w 233"/>
                <a:gd name="T33" fmla="*/ 98 h 199"/>
                <a:gd name="T34" fmla="*/ 96 w 233"/>
                <a:gd name="T35" fmla="*/ 124 h 199"/>
                <a:gd name="T36" fmla="*/ 33 w 233"/>
                <a:gd name="T37" fmla="*/ 140 h 199"/>
                <a:gd name="T38" fmla="*/ 33 w 233"/>
                <a:gd name="T39" fmla="*/ 145 h 199"/>
                <a:gd name="T40" fmla="*/ 16 w 233"/>
                <a:gd name="T41" fmla="*/ 34 h 199"/>
                <a:gd name="T42" fmla="*/ 114 w 233"/>
                <a:gd name="T43" fmla="*/ 183 h 199"/>
                <a:gd name="T44" fmla="*/ 102 w 233"/>
                <a:gd name="T45" fmla="*/ 157 h 199"/>
                <a:gd name="T46" fmla="*/ 102 w 233"/>
                <a:gd name="T47" fmla="*/ 48 h 199"/>
                <a:gd name="T48" fmla="*/ 114 w 233"/>
                <a:gd name="T49" fmla="*/ 12 h 199"/>
                <a:gd name="T50" fmla="*/ 191 w 233"/>
                <a:gd name="T51" fmla="*/ 183 h 199"/>
                <a:gd name="T52" fmla="*/ 191 w 233"/>
                <a:gd name="T53" fmla="*/ 12 h 199"/>
                <a:gd name="T54" fmla="*/ 131 w 233"/>
                <a:gd name="T55" fmla="*/ 38 h 199"/>
                <a:gd name="T56" fmla="*/ 118 w 233"/>
                <a:gd name="T57" fmla="*/ 157 h 199"/>
                <a:gd name="T58" fmla="*/ 118 w 233"/>
                <a:gd name="T59" fmla="*/ 168 h 199"/>
                <a:gd name="T60" fmla="*/ 0 w 233"/>
                <a:gd name="T61" fmla="*/ 199 h 199"/>
                <a:gd name="T62" fmla="*/ 114 w 233"/>
                <a:gd name="T63" fmla="*/ 187 h 199"/>
                <a:gd name="T64" fmla="*/ 11 w 233"/>
                <a:gd name="T65" fmla="*/ 34 h 199"/>
                <a:gd name="T66" fmla="*/ 114 w 233"/>
                <a:gd name="T67" fmla="*/ 9 h 199"/>
                <a:gd name="T68" fmla="*/ 114 w 233"/>
                <a:gd name="T69" fmla="*/ 41 h 199"/>
                <a:gd name="T70" fmla="*/ 104 w 233"/>
                <a:gd name="T71" fmla="*/ 45 h 199"/>
                <a:gd name="T72" fmla="*/ 114 w 233"/>
                <a:gd name="T73" fmla="*/ 41 h 199"/>
                <a:gd name="T74" fmla="*/ 114 w 233"/>
                <a:gd name="T75" fmla="*/ 165 h 199"/>
                <a:gd name="T76" fmla="*/ 114 w 233"/>
                <a:gd name="T77" fmla="*/ 161 h 199"/>
                <a:gd name="T78" fmla="*/ 129 w 233"/>
                <a:gd name="T79" fmla="*/ 165 h 199"/>
                <a:gd name="T80" fmla="*/ 118 w 233"/>
                <a:gd name="T81" fmla="*/ 165 h 199"/>
                <a:gd name="T82" fmla="*/ 129 w 233"/>
                <a:gd name="T83" fmla="*/ 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199">
                  <a:moveTo>
                    <a:pt x="118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33" y="199"/>
                    <a:pt x="233" y="199"/>
                    <a:pt x="233" y="199"/>
                  </a:cubicBezTo>
                  <a:cubicBezTo>
                    <a:pt x="118" y="199"/>
                    <a:pt x="118" y="199"/>
                    <a:pt x="118" y="199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209" y="187"/>
                    <a:pt x="222" y="175"/>
                    <a:pt x="222" y="161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20"/>
                    <a:pt x="209" y="9"/>
                    <a:pt x="193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  <a:close/>
                  <a:moveTo>
                    <a:pt x="137" y="55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37" y="55"/>
                    <a:pt x="137" y="55"/>
                    <a:pt x="137" y="55"/>
                  </a:cubicBezTo>
                  <a:close/>
                  <a:moveTo>
                    <a:pt x="137" y="77"/>
                  </a:moveTo>
                  <a:cubicBezTo>
                    <a:pt x="137" y="81"/>
                    <a:pt x="137" y="81"/>
                    <a:pt x="137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37" y="77"/>
                    <a:pt x="137" y="77"/>
                    <a:pt x="137" y="77"/>
                  </a:cubicBezTo>
                  <a:close/>
                  <a:moveTo>
                    <a:pt x="137" y="98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37" y="98"/>
                    <a:pt x="137" y="98"/>
                    <a:pt x="137" y="98"/>
                  </a:cubicBezTo>
                  <a:close/>
                  <a:moveTo>
                    <a:pt x="137" y="119"/>
                  </a:moveTo>
                  <a:cubicBezTo>
                    <a:pt x="137" y="124"/>
                    <a:pt x="137" y="124"/>
                    <a:pt x="137" y="124"/>
                  </a:cubicBezTo>
                  <a:cubicBezTo>
                    <a:pt x="199" y="124"/>
                    <a:pt x="199" y="124"/>
                    <a:pt x="199" y="124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37" y="119"/>
                    <a:pt x="137" y="119"/>
                    <a:pt x="137" y="119"/>
                  </a:cubicBezTo>
                  <a:close/>
                  <a:moveTo>
                    <a:pt x="137" y="140"/>
                  </a:moveTo>
                  <a:cubicBezTo>
                    <a:pt x="137" y="145"/>
                    <a:pt x="137" y="145"/>
                    <a:pt x="137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137" y="140"/>
                    <a:pt x="137" y="140"/>
                    <a:pt x="137" y="140"/>
                  </a:cubicBezTo>
                  <a:close/>
                  <a:moveTo>
                    <a:pt x="33" y="55"/>
                  </a:moveTo>
                  <a:cubicBezTo>
                    <a:pt x="96" y="55"/>
                    <a:pt x="96" y="55"/>
                    <a:pt x="96" y="55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5"/>
                    <a:pt x="33" y="55"/>
                    <a:pt x="33" y="55"/>
                  </a:cubicBezTo>
                  <a:close/>
                  <a:moveTo>
                    <a:pt x="33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77"/>
                    <a:pt x="33" y="77"/>
                    <a:pt x="33" y="77"/>
                  </a:cubicBezTo>
                  <a:close/>
                  <a:moveTo>
                    <a:pt x="33" y="98"/>
                  </a:moveTo>
                  <a:cubicBezTo>
                    <a:pt x="96" y="98"/>
                    <a:pt x="96" y="98"/>
                    <a:pt x="96" y="98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98"/>
                    <a:pt x="33" y="98"/>
                    <a:pt x="33" y="98"/>
                  </a:cubicBezTo>
                  <a:close/>
                  <a:moveTo>
                    <a:pt x="33" y="119"/>
                  </a:moveTo>
                  <a:cubicBezTo>
                    <a:pt x="96" y="119"/>
                    <a:pt x="96" y="119"/>
                    <a:pt x="96" y="119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19"/>
                    <a:pt x="33" y="119"/>
                    <a:pt x="33" y="119"/>
                  </a:cubicBezTo>
                  <a:close/>
                  <a:moveTo>
                    <a:pt x="33" y="140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3" y="140"/>
                    <a:pt x="33" y="140"/>
                    <a:pt x="33" y="140"/>
                  </a:cubicBezTo>
                  <a:close/>
                  <a:moveTo>
                    <a:pt x="41" y="12"/>
                  </a:moveTo>
                  <a:cubicBezTo>
                    <a:pt x="29" y="12"/>
                    <a:pt x="16" y="21"/>
                    <a:pt x="16" y="34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6" y="174"/>
                    <a:pt x="29" y="183"/>
                    <a:pt x="41" y="183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118" y="183"/>
                  </a:moveTo>
                  <a:cubicBezTo>
                    <a:pt x="191" y="183"/>
                    <a:pt x="191" y="183"/>
                    <a:pt x="191" y="183"/>
                  </a:cubicBezTo>
                  <a:cubicBezTo>
                    <a:pt x="204" y="183"/>
                    <a:pt x="217" y="174"/>
                    <a:pt x="217" y="161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7" y="21"/>
                    <a:pt x="204" y="12"/>
                    <a:pt x="191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23" y="187"/>
                    <a:pt x="11" y="175"/>
                    <a:pt x="11" y="16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20"/>
                    <a:pt x="23" y="9"/>
                    <a:pt x="39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4" y="41"/>
                  </a:moveTo>
                  <a:cubicBezTo>
                    <a:pt x="114" y="45"/>
                    <a:pt x="114" y="45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lose/>
                  <a:moveTo>
                    <a:pt x="114" y="161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161"/>
                    <a:pt x="114" y="161"/>
                    <a:pt x="114" y="161"/>
                  </a:cubicBezTo>
                  <a:close/>
                  <a:moveTo>
                    <a:pt x="118" y="165"/>
                  </a:moveTo>
                  <a:cubicBezTo>
                    <a:pt x="129" y="165"/>
                    <a:pt x="129" y="165"/>
                    <a:pt x="129" y="16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5"/>
                    <a:pt x="118" y="165"/>
                    <a:pt x="118" y="165"/>
                  </a:cubicBezTo>
                  <a:close/>
                  <a:moveTo>
                    <a:pt x="118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18" y="41"/>
                    <a:pt x="118" y="41"/>
                    <a:pt x="118" y="41"/>
                  </a:cubicBezTo>
                  <a:lnTo>
                    <a:pt x="11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六边形 59"/>
          <p:cNvSpPr/>
          <p:nvPr/>
        </p:nvSpPr>
        <p:spPr>
          <a:xfrm>
            <a:off x="9157219" y="3924785"/>
            <a:ext cx="199570" cy="17204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8940298" y="4073208"/>
            <a:ext cx="633412" cy="633412"/>
            <a:chOff x="6443478" y="3555940"/>
            <a:chExt cx="633412" cy="633412"/>
          </a:xfrm>
        </p:grpSpPr>
        <p:sp>
          <p:nvSpPr>
            <p:cNvPr id="62" name="椭圆 61"/>
            <p:cNvSpPr/>
            <p:nvPr/>
          </p:nvSpPr>
          <p:spPr>
            <a:xfrm>
              <a:off x="6443478" y="3555940"/>
              <a:ext cx="633412" cy="63341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6582884" y="3680358"/>
              <a:ext cx="354600" cy="384576"/>
            </a:xfrm>
            <a:custGeom>
              <a:avLst/>
              <a:gdLst>
                <a:gd name="T0" fmla="*/ 185 w 205"/>
                <a:gd name="T1" fmla="*/ 103 h 222"/>
                <a:gd name="T2" fmla="*/ 150 w 205"/>
                <a:gd name="T3" fmla="*/ 174 h 222"/>
                <a:gd name="T4" fmla="*/ 12 w 205"/>
                <a:gd name="T5" fmla="*/ 96 h 222"/>
                <a:gd name="T6" fmla="*/ 194 w 205"/>
                <a:gd name="T7" fmla="*/ 83 h 222"/>
                <a:gd name="T8" fmla="*/ 12 w 205"/>
                <a:gd name="T9" fmla="*/ 96 h 222"/>
                <a:gd name="T10" fmla="*/ 205 w 205"/>
                <a:gd name="T11" fmla="*/ 222 h 222"/>
                <a:gd name="T12" fmla="*/ 199 w 205"/>
                <a:gd name="T13" fmla="*/ 209 h 222"/>
                <a:gd name="T14" fmla="*/ 192 w 205"/>
                <a:gd name="T15" fmla="*/ 200 h 222"/>
                <a:gd name="T16" fmla="*/ 188 w 205"/>
                <a:gd name="T17" fmla="*/ 189 h 222"/>
                <a:gd name="T18" fmla="*/ 17 w 205"/>
                <a:gd name="T19" fmla="*/ 179 h 222"/>
                <a:gd name="T20" fmla="*/ 13 w 205"/>
                <a:gd name="T21" fmla="*/ 189 h 222"/>
                <a:gd name="T22" fmla="*/ 6 w 205"/>
                <a:gd name="T23" fmla="*/ 200 h 222"/>
                <a:gd name="T24" fmla="*/ 0 w 205"/>
                <a:gd name="T25" fmla="*/ 209 h 222"/>
                <a:gd name="T26" fmla="*/ 9 w 205"/>
                <a:gd name="T27" fmla="*/ 78 h 222"/>
                <a:gd name="T28" fmla="*/ 197 w 205"/>
                <a:gd name="T29" fmla="*/ 63 h 222"/>
                <a:gd name="T30" fmla="*/ 9 w 205"/>
                <a:gd name="T31" fmla="*/ 63 h 222"/>
                <a:gd name="T32" fmla="*/ 19 w 205"/>
                <a:gd name="T33" fmla="*/ 103 h 222"/>
                <a:gd name="T34" fmla="*/ 54 w 205"/>
                <a:gd name="T35" fmla="*/ 174 h 222"/>
                <a:gd name="T36" fmla="*/ 19 w 205"/>
                <a:gd name="T37" fmla="*/ 103 h 222"/>
                <a:gd name="T38" fmla="*/ 25 w 205"/>
                <a:gd name="T39" fmla="*/ 110 h 222"/>
                <a:gd name="T40" fmla="*/ 28 w 205"/>
                <a:gd name="T41" fmla="*/ 170 h 222"/>
                <a:gd name="T42" fmla="*/ 31 w 205"/>
                <a:gd name="T43" fmla="*/ 167 h 222"/>
                <a:gd name="T44" fmla="*/ 28 w 205"/>
                <a:gd name="T45" fmla="*/ 107 h 222"/>
                <a:gd name="T46" fmla="*/ 63 w 205"/>
                <a:gd name="T47" fmla="*/ 103 h 222"/>
                <a:gd name="T48" fmla="*/ 97 w 205"/>
                <a:gd name="T49" fmla="*/ 174 h 222"/>
                <a:gd name="T50" fmla="*/ 63 w 205"/>
                <a:gd name="T51" fmla="*/ 103 h 222"/>
                <a:gd name="T52" fmla="*/ 69 w 205"/>
                <a:gd name="T53" fmla="*/ 110 h 222"/>
                <a:gd name="T54" fmla="*/ 72 w 205"/>
                <a:gd name="T55" fmla="*/ 170 h 222"/>
                <a:gd name="T56" fmla="*/ 74 w 205"/>
                <a:gd name="T57" fmla="*/ 167 h 222"/>
                <a:gd name="T58" fmla="*/ 72 w 205"/>
                <a:gd name="T59" fmla="*/ 107 h 222"/>
                <a:gd name="T60" fmla="*/ 106 w 205"/>
                <a:gd name="T61" fmla="*/ 103 h 222"/>
                <a:gd name="T62" fmla="*/ 141 w 205"/>
                <a:gd name="T63" fmla="*/ 174 h 222"/>
                <a:gd name="T64" fmla="*/ 106 w 205"/>
                <a:gd name="T65" fmla="*/ 103 h 222"/>
                <a:gd name="T66" fmla="*/ 113 w 205"/>
                <a:gd name="T67" fmla="*/ 110 h 222"/>
                <a:gd name="T68" fmla="*/ 115 w 205"/>
                <a:gd name="T69" fmla="*/ 170 h 222"/>
                <a:gd name="T70" fmla="*/ 118 w 205"/>
                <a:gd name="T71" fmla="*/ 167 h 222"/>
                <a:gd name="T72" fmla="*/ 115 w 205"/>
                <a:gd name="T73" fmla="*/ 107 h 222"/>
                <a:gd name="T74" fmla="*/ 159 w 205"/>
                <a:gd name="T75" fmla="*/ 107 h 222"/>
                <a:gd name="T76" fmla="*/ 156 w 205"/>
                <a:gd name="T77" fmla="*/ 167 h 222"/>
                <a:gd name="T78" fmla="*/ 159 w 205"/>
                <a:gd name="T79" fmla="*/ 170 h 222"/>
                <a:gd name="T80" fmla="*/ 162 w 205"/>
                <a:gd name="T81" fmla="*/ 11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222">
                  <a:moveTo>
                    <a:pt x="150" y="103"/>
                  </a:moveTo>
                  <a:cubicBezTo>
                    <a:pt x="185" y="103"/>
                    <a:pt x="185" y="103"/>
                    <a:pt x="185" y="103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0" y="103"/>
                    <a:pt x="150" y="103"/>
                    <a:pt x="150" y="103"/>
                  </a:cubicBezTo>
                  <a:close/>
                  <a:moveTo>
                    <a:pt x="12" y="96"/>
                  </a:moveTo>
                  <a:cubicBezTo>
                    <a:pt x="194" y="96"/>
                    <a:pt x="194" y="96"/>
                    <a:pt x="194" y="96"/>
                  </a:cubicBezTo>
                  <a:cubicBezTo>
                    <a:pt x="194" y="83"/>
                    <a:pt x="194" y="83"/>
                    <a:pt x="194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96"/>
                    <a:pt x="12" y="96"/>
                    <a:pt x="12" y="96"/>
                  </a:cubicBezTo>
                  <a:close/>
                  <a:moveTo>
                    <a:pt x="0" y="222"/>
                  </a:moveTo>
                  <a:cubicBezTo>
                    <a:pt x="205" y="222"/>
                    <a:pt x="205" y="222"/>
                    <a:pt x="205" y="222"/>
                  </a:cubicBezTo>
                  <a:cubicBezTo>
                    <a:pt x="205" y="209"/>
                    <a:pt x="205" y="209"/>
                    <a:pt x="205" y="209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199" y="200"/>
                    <a:pt x="199" y="200"/>
                    <a:pt x="199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2" y="196"/>
                    <a:pt x="192" y="192"/>
                    <a:pt x="192" y="189"/>
                  </a:cubicBezTo>
                  <a:cubicBezTo>
                    <a:pt x="188" y="189"/>
                    <a:pt x="188" y="189"/>
                    <a:pt x="188" y="18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3" y="192"/>
                    <a:pt x="13" y="196"/>
                    <a:pt x="13" y="200"/>
                  </a:cubicBezTo>
                  <a:cubicBezTo>
                    <a:pt x="6" y="200"/>
                    <a:pt x="6" y="200"/>
                    <a:pt x="6" y="200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2"/>
                    <a:pt x="0" y="222"/>
                    <a:pt x="0" y="222"/>
                  </a:cubicBezTo>
                  <a:close/>
                  <a:moveTo>
                    <a:pt x="9" y="78"/>
                  </a:moveTo>
                  <a:cubicBezTo>
                    <a:pt x="197" y="78"/>
                    <a:pt x="197" y="78"/>
                    <a:pt x="197" y="78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8"/>
                    <a:pt x="9" y="78"/>
                    <a:pt x="9" y="78"/>
                  </a:cubicBezTo>
                  <a:close/>
                  <a:moveTo>
                    <a:pt x="19" y="103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19" y="103"/>
                    <a:pt x="19" y="103"/>
                    <a:pt x="19" y="103"/>
                  </a:cubicBezTo>
                  <a:close/>
                  <a:moveTo>
                    <a:pt x="28" y="107"/>
                  </a:moveTo>
                  <a:cubicBezTo>
                    <a:pt x="26" y="107"/>
                    <a:pt x="25" y="108"/>
                    <a:pt x="25" y="110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9"/>
                    <a:pt x="26" y="170"/>
                    <a:pt x="28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31" y="169"/>
                    <a:pt x="31" y="167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1" y="108"/>
                    <a:pt x="29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lose/>
                  <a:moveTo>
                    <a:pt x="63" y="103"/>
                  </a:moveTo>
                  <a:cubicBezTo>
                    <a:pt x="74" y="103"/>
                    <a:pt x="86" y="103"/>
                    <a:pt x="97" y="103"/>
                  </a:cubicBezTo>
                  <a:cubicBezTo>
                    <a:pt x="97" y="127"/>
                    <a:pt x="97" y="150"/>
                    <a:pt x="97" y="174"/>
                  </a:cubicBezTo>
                  <a:cubicBezTo>
                    <a:pt x="86" y="174"/>
                    <a:pt x="74" y="174"/>
                    <a:pt x="63" y="174"/>
                  </a:cubicBezTo>
                  <a:cubicBezTo>
                    <a:pt x="63" y="150"/>
                    <a:pt x="63" y="127"/>
                    <a:pt x="63" y="103"/>
                  </a:cubicBezTo>
                  <a:close/>
                  <a:moveTo>
                    <a:pt x="72" y="107"/>
                  </a:moveTo>
                  <a:cubicBezTo>
                    <a:pt x="70" y="107"/>
                    <a:pt x="69" y="108"/>
                    <a:pt x="69" y="110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9"/>
                    <a:pt x="70" y="170"/>
                    <a:pt x="72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3" y="170"/>
                    <a:pt x="74" y="169"/>
                    <a:pt x="74" y="167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08"/>
                    <a:pt x="73" y="107"/>
                    <a:pt x="72" y="107"/>
                  </a:cubicBezTo>
                  <a:cubicBezTo>
                    <a:pt x="72" y="107"/>
                    <a:pt x="72" y="107"/>
                    <a:pt x="72" y="107"/>
                  </a:cubicBezTo>
                  <a:close/>
                  <a:moveTo>
                    <a:pt x="106" y="103"/>
                  </a:moveTo>
                  <a:cubicBezTo>
                    <a:pt x="141" y="103"/>
                    <a:pt x="141" y="103"/>
                    <a:pt x="141" y="103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03"/>
                    <a:pt x="106" y="103"/>
                    <a:pt x="106" y="103"/>
                  </a:cubicBezTo>
                  <a:close/>
                  <a:moveTo>
                    <a:pt x="115" y="107"/>
                  </a:moveTo>
                  <a:cubicBezTo>
                    <a:pt x="114" y="107"/>
                    <a:pt x="113" y="108"/>
                    <a:pt x="113" y="110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13" y="169"/>
                    <a:pt x="114" y="170"/>
                    <a:pt x="115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7" y="170"/>
                    <a:pt x="118" y="169"/>
                    <a:pt x="118" y="167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8" y="108"/>
                    <a:pt x="117" y="107"/>
                    <a:pt x="115" y="107"/>
                  </a:cubicBezTo>
                  <a:cubicBezTo>
                    <a:pt x="115" y="107"/>
                    <a:pt x="115" y="107"/>
                    <a:pt x="115" y="107"/>
                  </a:cubicBezTo>
                  <a:close/>
                  <a:moveTo>
                    <a:pt x="159" y="107"/>
                  </a:moveTo>
                  <a:cubicBezTo>
                    <a:pt x="158" y="107"/>
                    <a:pt x="156" y="108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69"/>
                    <a:pt x="158" y="170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61" y="170"/>
                    <a:pt x="162" y="169"/>
                    <a:pt x="162" y="167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2" y="108"/>
                    <a:pt x="161" y="107"/>
                    <a:pt x="159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95325" y="1419860"/>
            <a:ext cx="28575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спо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ьз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ование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математи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еского модели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ования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205990" y="4713605"/>
            <a:ext cx="4011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спо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л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ьз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ование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тео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ии автомати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еского управле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ия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153660" y="1419860"/>
            <a:ext cx="34505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оздание программы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MATLAB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730490" y="4713605"/>
            <a:ext cx="3053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рове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рка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да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ны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 и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произве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дение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модели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овани</a:t>
            </a:r>
            <a:r>
              <a:rPr lang="ru-R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</a:t>
            </a:r>
            <a:endParaRPr lang="ru-RU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UNIT_PLACING_PICTURE_USER_VIEWPORT" val="{&quot;height&quot;:6263,&quot;width&quot;:14413}"/>
</p:tagLst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WPS 演示</Application>
  <PresentationFormat>宽屏</PresentationFormat>
  <Paragraphs>160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Times New Roman</vt:lpstr>
      <vt:lpstr>Calibri</vt:lpstr>
      <vt:lpstr>Arial Unicode MS</vt:lpstr>
      <vt:lpstr>Calibri Light</vt:lpstr>
      <vt:lpstr>Office 主题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朱航 </cp:lastModifiedBy>
  <cp:revision>292</cp:revision>
  <dcterms:created xsi:type="dcterms:W3CDTF">2015-03-26T07:55:00Z</dcterms:created>
  <dcterms:modified xsi:type="dcterms:W3CDTF">2021-04-27T12:26:22Z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F85055E74C924EBD973ACD60CA87A4C5</vt:lpwstr>
  </property>
  <property fmtid="{D5CDD505-2E9C-101B-9397-08002B2CF9AE}" pid="3" name="KSOProductBuildVer">
    <vt:lpwstr>2052-11.1.0.10463</vt:lpwstr>
  </property>
</Properties>
</file>